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compatMode="1" saveSubsetFonts="1">
  <p:sldMasterIdLst>
    <p:sldMasterId id="2147483702" r:id="rId1"/>
  </p:sldMasterIdLst>
  <p:notesMasterIdLst>
    <p:notesMasterId r:id="rId17"/>
  </p:notesMasterIdLst>
  <p:sldIdLst>
    <p:sldId id="294" r:id="rId2"/>
    <p:sldId id="295" r:id="rId3"/>
    <p:sldId id="300" r:id="rId4"/>
    <p:sldId id="301" r:id="rId5"/>
    <p:sldId id="302" r:id="rId6"/>
    <p:sldId id="303" r:id="rId7"/>
    <p:sldId id="304" r:id="rId8"/>
    <p:sldId id="305" r:id="rId9"/>
    <p:sldId id="306" r:id="rId10"/>
    <p:sldId id="307" r:id="rId11"/>
    <p:sldId id="308" r:id="rId12"/>
    <p:sldId id="326" r:id="rId13"/>
    <p:sldId id="314" r:id="rId14"/>
    <p:sldId id="315" r:id="rId15"/>
    <p:sldId id="316" r:id="rId1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152">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0" autoAdjust="0"/>
    <p:restoredTop sz="94697" autoAdjust="0"/>
  </p:normalViewPr>
  <p:slideViewPr>
    <p:cSldViewPr>
      <p:cViewPr varScale="1">
        <p:scale>
          <a:sx n="108" d="100"/>
          <a:sy n="108" d="100"/>
        </p:scale>
        <p:origin x="1760" y="184"/>
      </p:cViewPr>
      <p:guideLst>
        <p:guide orient="horz" pos="1152"/>
        <p:guide pos="2880"/>
      </p:guideLst>
    </p:cSldViewPr>
  </p:slideViewPr>
  <p:outlineViewPr>
    <p:cViewPr>
      <p:scale>
        <a:sx n="33" d="100"/>
        <a:sy n="33" d="100"/>
      </p:scale>
      <p:origin x="0" y="0"/>
    </p:cViewPr>
    <p:sldLst>
      <p:sld r:id="rId1" collapse="1"/>
      <p:sld r:id="rId2" collapse="1"/>
      <p:sld r:id="rId3" collapse="1"/>
    </p:sldLst>
  </p:outlin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_rels/viewProps.xml.rels><?xml version="1.0" encoding="UTF-8" standalone="yes"?>
<Relationships xmlns="http://schemas.openxmlformats.org/package/2006/relationships"><Relationship Id="rId3" Type="http://schemas.openxmlformats.org/officeDocument/2006/relationships/slide" Target="slides/slide15.xml"/><Relationship Id="rId2" Type="http://schemas.openxmlformats.org/officeDocument/2006/relationships/slide" Target="slides/slide14.xml"/><Relationship Id="rId1"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5602" name="Rectangle 2">
            <a:extLst>
              <a:ext uri="{FF2B5EF4-FFF2-40B4-BE49-F238E27FC236}">
                <a16:creationId xmlns:a16="http://schemas.microsoft.com/office/drawing/2014/main" id="{67A4F41C-7CCA-A121-7218-E03E2E28661C}"/>
              </a:ext>
            </a:extLst>
          </p:cNvPr>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spcBef>
                <a:spcPct val="0"/>
              </a:spcBef>
              <a:defRPr sz="1200" b="0" smtClean="0"/>
            </a:lvl1pPr>
          </a:lstStyle>
          <a:p>
            <a:pPr>
              <a:defRPr/>
            </a:pPr>
            <a:endParaRPr lang="zh-CN" altLang="en-US"/>
          </a:p>
        </p:txBody>
      </p:sp>
      <p:sp>
        <p:nvSpPr>
          <p:cNvPr id="25603" name="Rectangle 3">
            <a:extLst>
              <a:ext uri="{FF2B5EF4-FFF2-40B4-BE49-F238E27FC236}">
                <a16:creationId xmlns:a16="http://schemas.microsoft.com/office/drawing/2014/main" id="{66D51B2F-A6AA-53BA-129A-9F7C59882BA2}"/>
              </a:ext>
            </a:extLst>
          </p:cNvPr>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spcBef>
                <a:spcPct val="0"/>
              </a:spcBef>
              <a:defRPr sz="1200" b="0" smtClean="0"/>
            </a:lvl1pPr>
          </a:lstStyle>
          <a:p>
            <a:pPr>
              <a:defRPr/>
            </a:pPr>
            <a:endParaRPr lang="en-US" altLang="zh-CN"/>
          </a:p>
        </p:txBody>
      </p:sp>
      <p:sp>
        <p:nvSpPr>
          <p:cNvPr id="33796" name="Rectangle 4">
            <a:extLst>
              <a:ext uri="{FF2B5EF4-FFF2-40B4-BE49-F238E27FC236}">
                <a16:creationId xmlns:a16="http://schemas.microsoft.com/office/drawing/2014/main" id="{7D9449D1-4EFA-8EB6-9DE5-A29527B1E8FA}"/>
              </a:ext>
            </a:extLst>
          </p:cNvPr>
          <p:cNvSpPr>
            <a:spLocks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605" name="Rectangle 5">
            <a:extLst>
              <a:ext uri="{FF2B5EF4-FFF2-40B4-BE49-F238E27FC236}">
                <a16:creationId xmlns:a16="http://schemas.microsoft.com/office/drawing/2014/main" id="{2F836FEC-E6FC-8A46-437A-0028ECAC06B8}"/>
              </a:ext>
            </a:extLst>
          </p:cNvPr>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altLang="zh-CN" noProof="0"/>
              <a:t>Click to edit Master text styles</a:t>
            </a:r>
          </a:p>
          <a:p>
            <a:pPr lvl="1"/>
            <a:r>
              <a:rPr lang="en-US" altLang="zh-CN" noProof="0"/>
              <a:t>Second level</a:t>
            </a:r>
          </a:p>
          <a:p>
            <a:pPr lvl="2"/>
            <a:r>
              <a:rPr lang="en-US" altLang="zh-CN" noProof="0"/>
              <a:t>Third level</a:t>
            </a:r>
          </a:p>
          <a:p>
            <a:pPr lvl="3"/>
            <a:r>
              <a:rPr lang="en-US" altLang="zh-CN" noProof="0"/>
              <a:t>Fourth level</a:t>
            </a:r>
          </a:p>
          <a:p>
            <a:pPr lvl="4"/>
            <a:r>
              <a:rPr lang="en-US" altLang="zh-CN" noProof="0"/>
              <a:t>Fifth level</a:t>
            </a:r>
          </a:p>
        </p:txBody>
      </p:sp>
      <p:sp>
        <p:nvSpPr>
          <p:cNvPr id="25606" name="Rectangle 6">
            <a:extLst>
              <a:ext uri="{FF2B5EF4-FFF2-40B4-BE49-F238E27FC236}">
                <a16:creationId xmlns:a16="http://schemas.microsoft.com/office/drawing/2014/main" id="{A4566E17-291D-DCD9-29AE-F55D56EECA3D}"/>
              </a:ext>
            </a:extLst>
          </p:cNvPr>
          <p:cNvSpPr>
            <a:spLocks noGrp="1" noChangeArrowheads="1"/>
          </p:cNvSpPr>
          <p:nvPr>
            <p:ph type="ftr" sz="quarter" idx="4"/>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spcBef>
                <a:spcPct val="0"/>
              </a:spcBef>
              <a:defRPr sz="1200" b="0" smtClean="0"/>
            </a:lvl1pPr>
          </a:lstStyle>
          <a:p>
            <a:pPr>
              <a:defRPr/>
            </a:pPr>
            <a:endParaRPr lang="en-US" altLang="zh-CN"/>
          </a:p>
        </p:txBody>
      </p:sp>
      <p:sp>
        <p:nvSpPr>
          <p:cNvPr id="25607" name="Rectangle 7">
            <a:extLst>
              <a:ext uri="{FF2B5EF4-FFF2-40B4-BE49-F238E27FC236}">
                <a16:creationId xmlns:a16="http://schemas.microsoft.com/office/drawing/2014/main" id="{3D2B4AA0-E36A-1513-89B8-BFF19C7E77AD}"/>
              </a:ext>
            </a:extLst>
          </p:cNvPr>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spcBef>
                <a:spcPct val="0"/>
              </a:spcBef>
              <a:defRPr sz="1200" b="0"/>
            </a:lvl1pPr>
          </a:lstStyle>
          <a:p>
            <a:fld id="{D76AEEFF-8651-9D40-B656-D8DCC7498281}" type="slidenum">
              <a:rPr lang="zh-CN" altLang="en-US"/>
              <a:pPr/>
              <a:t>‹#›</a:t>
            </a:fld>
            <a:endParaRPr lang="en-US" altLang="zh-CN"/>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0" name="Rectangle 9"/>
          <p:cNvSpPr/>
          <p:nvPr/>
        </p:nvSpPr>
        <p:spPr>
          <a:xfrm>
            <a:off x="1007534" y="0"/>
            <a:ext cx="5898825"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6906359"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958856" y="3428999"/>
            <a:ext cx="4138550" cy="2268559"/>
          </a:xfrm>
        </p:spPr>
        <p:txBody>
          <a:bodyPr anchor="t">
            <a:normAutofit/>
          </a:bodyPr>
          <a:lstStyle>
            <a:lvl1pPr algn="r">
              <a:defRPr sz="4200"/>
            </a:lvl1pPr>
          </a:lstStyle>
          <a:p>
            <a:r>
              <a:rPr lang="en-GB"/>
              <a:t>Click to edit Master title style</a:t>
            </a:r>
            <a:endParaRPr lang="en-US" dirty="0"/>
          </a:p>
        </p:txBody>
      </p:sp>
      <p:sp>
        <p:nvSpPr>
          <p:cNvPr id="3" name="Subtitle 2"/>
          <p:cNvSpPr>
            <a:spLocks noGrp="1"/>
          </p:cNvSpPr>
          <p:nvPr>
            <p:ph type="subTitle" idx="1"/>
          </p:nvPr>
        </p:nvSpPr>
        <p:spPr>
          <a:xfrm>
            <a:off x="2131292" y="2268787"/>
            <a:ext cx="3966114" cy="1160213"/>
          </a:xfrm>
        </p:spPr>
        <p:txBody>
          <a:bodyPr tIns="0" anchor="b">
            <a:normAutofit/>
          </a:bodyPr>
          <a:lstStyle>
            <a:lvl1pPr marL="0" indent="0" algn="r">
              <a:buNone/>
              <a:defRPr sz="1600" b="0">
                <a:solidFill>
                  <a:schemeClr val="tx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GB"/>
              <a:t>Click to edit Master subtitle style</a:t>
            </a:r>
            <a:endParaRPr lang="en-US" dirty="0"/>
          </a:p>
        </p:txBody>
      </p:sp>
      <p:sp>
        <p:nvSpPr>
          <p:cNvPr id="4" name="Date Placeholder 3"/>
          <p:cNvSpPr>
            <a:spLocks noGrp="1"/>
          </p:cNvSpPr>
          <p:nvPr>
            <p:ph type="dt" sz="half" idx="10"/>
          </p:nvPr>
        </p:nvSpPr>
        <p:spPr/>
        <p:txBody>
          <a:bodyPr/>
          <a:lstStyle/>
          <a:p>
            <a:pPr>
              <a:defRPr/>
            </a:pPr>
            <a:endParaRPr lang="en-US" altLang="zh-CN"/>
          </a:p>
        </p:txBody>
      </p:sp>
      <p:sp>
        <p:nvSpPr>
          <p:cNvPr id="5" name="Footer Placeholder 4"/>
          <p:cNvSpPr>
            <a:spLocks noGrp="1"/>
          </p:cNvSpPr>
          <p:nvPr>
            <p:ph type="ftr" sz="quarter" idx="11"/>
          </p:nvPr>
        </p:nvSpPr>
        <p:spPr/>
        <p:txBody>
          <a:bodyPr/>
          <a:lstStyle/>
          <a:p>
            <a:pPr>
              <a:defRPr/>
            </a:pPr>
            <a:endParaRPr lang="en-US" altLang="zh-CN"/>
          </a:p>
        </p:txBody>
      </p:sp>
      <p:sp>
        <p:nvSpPr>
          <p:cNvPr id="6" name="Slide Number Placeholder 5"/>
          <p:cNvSpPr>
            <a:spLocks noGrp="1"/>
          </p:cNvSpPr>
          <p:nvPr>
            <p:ph type="sldNum" sz="quarter" idx="12"/>
          </p:nvPr>
        </p:nvSpPr>
        <p:spPr/>
        <p:txBody>
          <a:bodyPr rIns="45720"/>
          <a:lstStyle/>
          <a:p>
            <a:fld id="{35565D65-DCEC-1844-BC77-2D7CDD77E112}" type="slidenum">
              <a:rPr lang="zh-CN" altLang="en-US" smtClean="0"/>
              <a:pPr/>
              <a:t>‹#›</a:t>
            </a:fld>
            <a:endParaRPr lang="en-US" altLang="zh-CN"/>
          </a:p>
        </p:txBody>
      </p:sp>
      <p:sp>
        <p:nvSpPr>
          <p:cNvPr id="24" name="TextBox 23"/>
          <p:cNvSpPr txBox="1"/>
          <p:nvPr/>
        </p:nvSpPr>
        <p:spPr>
          <a:xfrm>
            <a:off x="1641440" y="3262168"/>
            <a:ext cx="311727" cy="430887"/>
          </a:xfrm>
          <a:prstGeom prst="rect">
            <a:avLst/>
          </a:prstGeom>
          <a:noFill/>
        </p:spPr>
        <p:txBody>
          <a:bodyPr wrap="square" rtlCol="0">
            <a:spAutoFit/>
          </a:bodyPr>
          <a:lstStyle/>
          <a:p>
            <a:pPr algn="r"/>
            <a:r>
              <a:rPr lang="en-US" sz="2200" dirty="0">
                <a:solidFill>
                  <a:schemeClr val="accent6"/>
                </a:solidFill>
                <a:latin typeface="Wingdings 3" panose="05040102010807070707" pitchFamily="18" charset="2"/>
              </a:rPr>
              <a:t>z</a:t>
            </a:r>
            <a:endParaRPr lang="en-US" sz="2200" dirty="0">
              <a:solidFill>
                <a:schemeClr val="accent6"/>
              </a:solidFill>
              <a:latin typeface="MS Shell Dlg 2" panose="020B0604030504040204" pitchFamily="34" charset="0"/>
            </a:endParaRPr>
          </a:p>
        </p:txBody>
      </p:sp>
    </p:spTree>
    <p:extLst>
      <p:ext uri="{BB962C8B-B14F-4D97-AF65-F5344CB8AC3E}">
        <p14:creationId xmlns:p14="http://schemas.microsoft.com/office/powerpoint/2010/main" val="1581792683"/>
      </p:ext>
    </p:extLst>
  </p:cSld>
  <p:clrMapOvr>
    <a:masterClrMapping/>
  </p:clrMapOvr>
  <p:hf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9" name="Rectangle 8"/>
          <p:cNvSpPr/>
          <p:nvPr/>
        </p:nvSpPr>
        <p:spPr>
          <a:xfrm>
            <a:off x="832116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007534" y="0"/>
            <a:ext cx="7315560"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idx="1"/>
          </p:nvPr>
        </p:nvSpPr>
        <p:spPr/>
        <p:txBody>
          <a:bodyPr anchor="ct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pPr>
              <a:defRPr/>
            </a:pPr>
            <a:endParaRPr lang="en-US" altLang="zh-CN"/>
          </a:p>
        </p:txBody>
      </p:sp>
      <p:sp>
        <p:nvSpPr>
          <p:cNvPr id="5" name="Footer Placeholder 4"/>
          <p:cNvSpPr>
            <a:spLocks noGrp="1"/>
          </p:cNvSpPr>
          <p:nvPr>
            <p:ph type="ftr" sz="quarter" idx="11"/>
          </p:nvPr>
        </p:nvSpPr>
        <p:spPr/>
        <p:txBody>
          <a:bodyPr/>
          <a:lstStyle/>
          <a:p>
            <a:pPr>
              <a:defRPr/>
            </a:pPr>
            <a:endParaRPr lang="en-US" altLang="zh-CN"/>
          </a:p>
        </p:txBody>
      </p:sp>
      <p:sp>
        <p:nvSpPr>
          <p:cNvPr id="6" name="Slide Number Placeholder 5"/>
          <p:cNvSpPr>
            <a:spLocks noGrp="1"/>
          </p:cNvSpPr>
          <p:nvPr>
            <p:ph type="sldNum" sz="quarter" idx="12"/>
          </p:nvPr>
        </p:nvSpPr>
        <p:spPr/>
        <p:txBody>
          <a:bodyPr/>
          <a:lstStyle/>
          <a:p>
            <a:fld id="{35565D65-DCEC-1844-BC77-2D7CDD77E112}" type="slidenum">
              <a:rPr lang="zh-CN" altLang="en-US" smtClean="0"/>
              <a:pPr/>
              <a:t>‹#›</a:t>
            </a:fld>
            <a:endParaRPr lang="en-US" altLang="zh-CN"/>
          </a:p>
        </p:txBody>
      </p:sp>
      <p:sp>
        <p:nvSpPr>
          <p:cNvPr id="7" name="TextBox 6"/>
          <p:cNvSpPr txBox="1"/>
          <p:nvPr/>
        </p:nvSpPr>
        <p:spPr>
          <a:xfrm>
            <a:off x="1651862" y="636541"/>
            <a:ext cx="311727" cy="338554"/>
          </a:xfrm>
          <a:prstGeom prst="rect">
            <a:avLst/>
          </a:prstGeom>
          <a:noFill/>
        </p:spPr>
        <p:txBody>
          <a:bodyPr wrap="square" rtlCol="0">
            <a:spAutoFit/>
          </a:bodyPr>
          <a:lstStyle/>
          <a:p>
            <a:pPr algn="r"/>
            <a:r>
              <a:rPr lang="en-US" sz="1600" dirty="0">
                <a:solidFill>
                  <a:schemeClr val="accent6"/>
                </a:solidFill>
                <a:latin typeface="Wingdings 3" panose="05040102010807070707" pitchFamily="18" charset="2"/>
              </a:rPr>
              <a:t>z</a:t>
            </a:r>
            <a:endParaRPr lang="en-US" sz="1600" dirty="0">
              <a:solidFill>
                <a:schemeClr val="accent6"/>
              </a:solidFill>
              <a:latin typeface="MS Shell Dlg 2" panose="020B0604030504040204" pitchFamily="34" charset="0"/>
            </a:endParaRPr>
          </a:p>
        </p:txBody>
      </p:sp>
    </p:spTree>
    <p:extLst>
      <p:ext uri="{BB962C8B-B14F-4D97-AF65-F5344CB8AC3E}">
        <p14:creationId xmlns:p14="http://schemas.microsoft.com/office/powerpoint/2010/main" val="3859169405"/>
      </p:ext>
    </p:extLst>
  </p:cSld>
  <p:clrMapOvr>
    <a:masterClrMapping/>
  </p:clrMapOvr>
  <p:hf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10" name="Rectangle 9"/>
          <p:cNvSpPr/>
          <p:nvPr/>
        </p:nvSpPr>
        <p:spPr>
          <a:xfrm>
            <a:off x="1007534" y="0"/>
            <a:ext cx="7315560"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Rectangle 11"/>
          <p:cNvSpPr/>
          <p:nvPr/>
        </p:nvSpPr>
        <p:spPr>
          <a:xfrm>
            <a:off x="832116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957405" y="3199028"/>
            <a:ext cx="5967420" cy="1372971"/>
          </a:xfrm>
        </p:spPr>
        <p:txBody>
          <a:bodyPr anchor="t">
            <a:normAutofit/>
          </a:bodyPr>
          <a:lstStyle>
            <a:lvl1pPr algn="r">
              <a:defRPr sz="2800"/>
            </a:lvl1pPr>
          </a:lstStyle>
          <a:p>
            <a:r>
              <a:rPr lang="en-GB"/>
              <a:t>Click to edit Master title style</a:t>
            </a:r>
            <a:endParaRPr lang="en-US" dirty="0"/>
          </a:p>
        </p:txBody>
      </p:sp>
      <p:sp>
        <p:nvSpPr>
          <p:cNvPr id="3" name="Text Placeholder 2"/>
          <p:cNvSpPr>
            <a:spLocks noGrp="1"/>
          </p:cNvSpPr>
          <p:nvPr>
            <p:ph type="body" idx="1"/>
          </p:nvPr>
        </p:nvSpPr>
        <p:spPr>
          <a:xfrm>
            <a:off x="2121131" y="2272143"/>
            <a:ext cx="5803294" cy="926885"/>
          </a:xfrm>
        </p:spPr>
        <p:txBody>
          <a:bodyPr tIns="0" anchor="b">
            <a:normAutofit/>
          </a:bodyPr>
          <a:lstStyle>
            <a:lvl1pPr marL="0" indent="0" algn="r">
              <a:buNone/>
              <a:defRPr sz="16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pPr>
              <a:defRPr/>
            </a:pPr>
            <a:endParaRPr lang="en-US" altLang="zh-CN"/>
          </a:p>
        </p:txBody>
      </p:sp>
      <p:sp>
        <p:nvSpPr>
          <p:cNvPr id="5" name="Footer Placeholder 4"/>
          <p:cNvSpPr>
            <a:spLocks noGrp="1"/>
          </p:cNvSpPr>
          <p:nvPr>
            <p:ph type="ftr" sz="quarter" idx="11"/>
          </p:nvPr>
        </p:nvSpPr>
        <p:spPr/>
        <p:txBody>
          <a:bodyPr/>
          <a:lstStyle/>
          <a:p>
            <a:pPr>
              <a:defRPr/>
            </a:pPr>
            <a:endParaRPr lang="en-US" altLang="zh-CN"/>
          </a:p>
        </p:txBody>
      </p:sp>
      <p:sp>
        <p:nvSpPr>
          <p:cNvPr id="6" name="Slide Number Placeholder 5"/>
          <p:cNvSpPr>
            <a:spLocks noGrp="1"/>
          </p:cNvSpPr>
          <p:nvPr>
            <p:ph type="sldNum" sz="quarter" idx="12"/>
          </p:nvPr>
        </p:nvSpPr>
        <p:spPr/>
        <p:txBody>
          <a:bodyPr/>
          <a:lstStyle/>
          <a:p>
            <a:fld id="{35565D65-DCEC-1844-BC77-2D7CDD77E112}" type="slidenum">
              <a:rPr lang="zh-CN" altLang="en-US" smtClean="0"/>
              <a:pPr/>
              <a:t>‹#›</a:t>
            </a:fld>
            <a:endParaRPr lang="en-US" altLang="zh-CN"/>
          </a:p>
        </p:txBody>
      </p:sp>
      <p:sp>
        <p:nvSpPr>
          <p:cNvPr id="16" name="TextBox 15"/>
          <p:cNvSpPr txBox="1"/>
          <p:nvPr/>
        </p:nvSpPr>
        <p:spPr>
          <a:xfrm>
            <a:off x="1644924" y="3023993"/>
            <a:ext cx="311727" cy="338554"/>
          </a:xfrm>
          <a:prstGeom prst="rect">
            <a:avLst/>
          </a:prstGeom>
          <a:noFill/>
        </p:spPr>
        <p:txBody>
          <a:bodyPr wrap="square" rtlCol="0">
            <a:spAutoFit/>
          </a:bodyPr>
          <a:lstStyle/>
          <a:p>
            <a:pPr algn="r"/>
            <a:r>
              <a:rPr lang="en-US" sz="1600" dirty="0">
                <a:solidFill>
                  <a:schemeClr val="accent6"/>
                </a:solidFill>
                <a:latin typeface="Wingdings 3" panose="05040102010807070707" pitchFamily="18" charset="2"/>
              </a:rPr>
              <a:t>z</a:t>
            </a:r>
            <a:endParaRPr lang="en-US" sz="1600" dirty="0">
              <a:solidFill>
                <a:schemeClr val="accent6"/>
              </a:solidFill>
              <a:latin typeface="MS Shell Dlg 2" panose="020B0604030504040204" pitchFamily="34" charset="0"/>
            </a:endParaRPr>
          </a:p>
        </p:txBody>
      </p:sp>
    </p:spTree>
    <p:extLst>
      <p:ext uri="{BB962C8B-B14F-4D97-AF65-F5344CB8AC3E}">
        <p14:creationId xmlns:p14="http://schemas.microsoft.com/office/powerpoint/2010/main" val="607718068"/>
      </p:ext>
    </p:extLst>
  </p:cSld>
  <p:clrMapOvr>
    <a:masterClrMapping/>
  </p:clrMapOvr>
  <p:hf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12" name="Rectangle 11"/>
          <p:cNvSpPr/>
          <p:nvPr/>
        </p:nvSpPr>
        <p:spPr>
          <a:xfrm>
            <a:off x="1007534" y="0"/>
            <a:ext cx="7315560"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961426" y="805818"/>
            <a:ext cx="5882780" cy="1081705"/>
          </a:xfrm>
        </p:spPr>
        <p:txBody>
          <a:bodyPr/>
          <a:lstStyle/>
          <a:p>
            <a:r>
              <a:rPr lang="en-GB"/>
              <a:t>Click to edit Master title style</a:t>
            </a:r>
            <a:endParaRPr lang="en-US" dirty="0"/>
          </a:p>
        </p:txBody>
      </p:sp>
      <p:sp>
        <p:nvSpPr>
          <p:cNvPr id="3" name="Content Placeholder 2"/>
          <p:cNvSpPr>
            <a:spLocks noGrp="1"/>
          </p:cNvSpPr>
          <p:nvPr>
            <p:ph sz="half" idx="1"/>
          </p:nvPr>
        </p:nvSpPr>
        <p:spPr>
          <a:xfrm>
            <a:off x="1965406" y="2056800"/>
            <a:ext cx="2855547" cy="3993144"/>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Content Placeholder 3"/>
          <p:cNvSpPr>
            <a:spLocks noGrp="1"/>
          </p:cNvSpPr>
          <p:nvPr>
            <p:ph sz="half" idx="2"/>
          </p:nvPr>
        </p:nvSpPr>
        <p:spPr>
          <a:xfrm>
            <a:off x="4984679" y="2056800"/>
            <a:ext cx="2859527" cy="3993144"/>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Date Placeholder 4"/>
          <p:cNvSpPr>
            <a:spLocks noGrp="1"/>
          </p:cNvSpPr>
          <p:nvPr>
            <p:ph type="dt" sz="half" idx="10"/>
          </p:nvPr>
        </p:nvSpPr>
        <p:spPr/>
        <p:txBody>
          <a:bodyPr/>
          <a:lstStyle/>
          <a:p>
            <a:pPr>
              <a:defRPr/>
            </a:pPr>
            <a:endParaRPr lang="en-US" altLang="zh-CN"/>
          </a:p>
        </p:txBody>
      </p:sp>
      <p:sp>
        <p:nvSpPr>
          <p:cNvPr id="6" name="Footer Placeholder 5"/>
          <p:cNvSpPr>
            <a:spLocks noGrp="1"/>
          </p:cNvSpPr>
          <p:nvPr>
            <p:ph type="ftr" sz="quarter" idx="11"/>
          </p:nvPr>
        </p:nvSpPr>
        <p:spPr/>
        <p:txBody>
          <a:bodyPr/>
          <a:lstStyle/>
          <a:p>
            <a:pPr>
              <a:defRPr/>
            </a:pPr>
            <a:endParaRPr lang="en-US" altLang="zh-CN"/>
          </a:p>
        </p:txBody>
      </p:sp>
      <p:sp>
        <p:nvSpPr>
          <p:cNvPr id="7" name="Slide Number Placeholder 6"/>
          <p:cNvSpPr>
            <a:spLocks noGrp="1"/>
          </p:cNvSpPr>
          <p:nvPr>
            <p:ph type="sldNum" sz="quarter" idx="12"/>
          </p:nvPr>
        </p:nvSpPr>
        <p:spPr/>
        <p:txBody>
          <a:bodyPr/>
          <a:lstStyle/>
          <a:p>
            <a:fld id="{35565D65-DCEC-1844-BC77-2D7CDD77E112}" type="slidenum">
              <a:rPr lang="zh-CN" altLang="en-US" smtClean="0"/>
              <a:pPr/>
              <a:t>‹#›</a:t>
            </a:fld>
            <a:endParaRPr lang="en-US" altLang="zh-CN"/>
          </a:p>
        </p:txBody>
      </p:sp>
      <p:sp>
        <p:nvSpPr>
          <p:cNvPr id="11" name="Rectangle 10"/>
          <p:cNvSpPr/>
          <p:nvPr/>
        </p:nvSpPr>
        <p:spPr>
          <a:xfrm>
            <a:off x="832116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 name="TextBox 18"/>
          <p:cNvSpPr txBox="1"/>
          <p:nvPr/>
        </p:nvSpPr>
        <p:spPr>
          <a:xfrm>
            <a:off x="1651862" y="636541"/>
            <a:ext cx="311727" cy="338554"/>
          </a:xfrm>
          <a:prstGeom prst="rect">
            <a:avLst/>
          </a:prstGeom>
          <a:noFill/>
        </p:spPr>
        <p:txBody>
          <a:bodyPr wrap="square" rtlCol="0">
            <a:spAutoFit/>
          </a:bodyPr>
          <a:lstStyle/>
          <a:p>
            <a:pPr algn="r"/>
            <a:r>
              <a:rPr lang="en-US" sz="1600" dirty="0">
                <a:solidFill>
                  <a:schemeClr val="accent6"/>
                </a:solidFill>
                <a:latin typeface="Wingdings 3" panose="05040102010807070707" pitchFamily="18" charset="2"/>
              </a:rPr>
              <a:t>z</a:t>
            </a:r>
            <a:endParaRPr lang="en-US" sz="1600" dirty="0">
              <a:solidFill>
                <a:schemeClr val="accent6"/>
              </a:solidFill>
              <a:latin typeface="MS Shell Dlg 2" panose="020B0604030504040204" pitchFamily="34" charset="0"/>
            </a:endParaRPr>
          </a:p>
        </p:txBody>
      </p:sp>
    </p:spTree>
    <p:extLst>
      <p:ext uri="{BB962C8B-B14F-4D97-AF65-F5344CB8AC3E}">
        <p14:creationId xmlns:p14="http://schemas.microsoft.com/office/powerpoint/2010/main" val="1209630622"/>
      </p:ext>
    </p:extLst>
  </p:cSld>
  <p:clrMapOvr>
    <a:masterClrMapping/>
  </p:clrMapOvr>
  <p:hf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4" name="Rectangle 13"/>
          <p:cNvSpPr/>
          <p:nvPr/>
        </p:nvSpPr>
        <p:spPr>
          <a:xfrm>
            <a:off x="1007534" y="0"/>
            <a:ext cx="7315560"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p:nvPr/>
        </p:nvSpPr>
        <p:spPr>
          <a:xfrm>
            <a:off x="832116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4" name="TextBox 23"/>
          <p:cNvSpPr txBox="1"/>
          <p:nvPr/>
        </p:nvSpPr>
        <p:spPr>
          <a:xfrm>
            <a:off x="1651862" y="636541"/>
            <a:ext cx="311727" cy="338554"/>
          </a:xfrm>
          <a:prstGeom prst="rect">
            <a:avLst/>
          </a:prstGeom>
          <a:noFill/>
        </p:spPr>
        <p:txBody>
          <a:bodyPr wrap="square" rtlCol="0">
            <a:spAutoFit/>
          </a:bodyPr>
          <a:lstStyle/>
          <a:p>
            <a:pPr algn="r"/>
            <a:r>
              <a:rPr lang="en-US" sz="1600" dirty="0">
                <a:solidFill>
                  <a:schemeClr val="accent6"/>
                </a:solidFill>
                <a:latin typeface="Wingdings 3" panose="05040102010807070707" pitchFamily="18" charset="2"/>
              </a:rPr>
              <a:t>z</a:t>
            </a:r>
            <a:endParaRPr lang="en-US" sz="1600" dirty="0">
              <a:solidFill>
                <a:schemeClr val="accent6"/>
              </a:solidFill>
              <a:latin typeface="MS Shell Dlg 2" panose="020B0604030504040204" pitchFamily="34" charset="0"/>
            </a:endParaRPr>
          </a:p>
        </p:txBody>
      </p:sp>
      <p:sp>
        <p:nvSpPr>
          <p:cNvPr id="2" name="Title 1"/>
          <p:cNvSpPr>
            <a:spLocks noGrp="1"/>
          </p:cNvSpPr>
          <p:nvPr>
            <p:ph type="title"/>
          </p:nvPr>
        </p:nvSpPr>
        <p:spPr>
          <a:xfrm>
            <a:off x="1963589" y="805818"/>
            <a:ext cx="5880617" cy="1077020"/>
          </a:xfrm>
        </p:spPr>
        <p:txBody>
          <a:bodyPr/>
          <a:lstStyle/>
          <a:p>
            <a:r>
              <a:rPr lang="en-GB"/>
              <a:t>Click to edit Master title style</a:t>
            </a:r>
            <a:endParaRPr lang="en-US" dirty="0"/>
          </a:p>
        </p:txBody>
      </p:sp>
      <p:sp>
        <p:nvSpPr>
          <p:cNvPr id="3" name="Text Placeholder 2"/>
          <p:cNvSpPr>
            <a:spLocks noGrp="1"/>
          </p:cNvSpPr>
          <p:nvPr>
            <p:ph type="body" idx="1"/>
          </p:nvPr>
        </p:nvSpPr>
        <p:spPr>
          <a:xfrm>
            <a:off x="1963589" y="2054563"/>
            <a:ext cx="2857364" cy="713818"/>
          </a:xfrm>
        </p:spPr>
        <p:txBody>
          <a:bodyPr anchor="b">
            <a:noAutofit/>
          </a:bodyPr>
          <a:lstStyle>
            <a:lvl1pPr marL="0" indent="0" algn="l">
              <a:lnSpc>
                <a:spcPct val="100000"/>
              </a:lnSpc>
              <a:buNone/>
              <a:defRPr sz="2000" b="0" cap="none" baseline="0">
                <a:solidFill>
                  <a:schemeClr val="accent6"/>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GB"/>
              <a:t>Click to edit Master text styles</a:t>
            </a:r>
          </a:p>
        </p:txBody>
      </p:sp>
      <p:sp>
        <p:nvSpPr>
          <p:cNvPr id="4" name="Content Placeholder 3"/>
          <p:cNvSpPr>
            <a:spLocks noGrp="1"/>
          </p:cNvSpPr>
          <p:nvPr>
            <p:ph sz="half" idx="2"/>
          </p:nvPr>
        </p:nvSpPr>
        <p:spPr>
          <a:xfrm>
            <a:off x="1962510" y="2851330"/>
            <a:ext cx="2858443" cy="3198613"/>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Text Placeholder 4"/>
          <p:cNvSpPr>
            <a:spLocks noGrp="1"/>
          </p:cNvSpPr>
          <p:nvPr>
            <p:ph type="body" sz="quarter" idx="3"/>
          </p:nvPr>
        </p:nvSpPr>
        <p:spPr>
          <a:xfrm>
            <a:off x="4984679" y="2054563"/>
            <a:ext cx="2859527" cy="713818"/>
          </a:xfrm>
        </p:spPr>
        <p:txBody>
          <a:bodyPr anchor="b">
            <a:noAutofit/>
          </a:bodyPr>
          <a:lstStyle>
            <a:lvl1pPr marL="0" indent="0" algn="l">
              <a:lnSpc>
                <a:spcPct val="100000"/>
              </a:lnSpc>
              <a:buNone/>
              <a:defRPr sz="2000" b="0" cap="none" baseline="0">
                <a:solidFill>
                  <a:schemeClr val="accent6"/>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GB"/>
              <a:t>Click to edit Master text styles</a:t>
            </a:r>
          </a:p>
        </p:txBody>
      </p:sp>
      <p:sp>
        <p:nvSpPr>
          <p:cNvPr id="6" name="Content Placeholder 5"/>
          <p:cNvSpPr>
            <a:spLocks noGrp="1"/>
          </p:cNvSpPr>
          <p:nvPr>
            <p:ph sz="quarter" idx="4"/>
          </p:nvPr>
        </p:nvSpPr>
        <p:spPr>
          <a:xfrm>
            <a:off x="4984680" y="2851330"/>
            <a:ext cx="2859526" cy="3198613"/>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7" name="Date Placeholder 6"/>
          <p:cNvSpPr>
            <a:spLocks noGrp="1"/>
          </p:cNvSpPr>
          <p:nvPr>
            <p:ph type="dt" sz="half" idx="10"/>
          </p:nvPr>
        </p:nvSpPr>
        <p:spPr/>
        <p:txBody>
          <a:bodyPr/>
          <a:lstStyle/>
          <a:p>
            <a:pPr>
              <a:defRPr/>
            </a:pPr>
            <a:endParaRPr lang="en-US" altLang="zh-CN"/>
          </a:p>
        </p:txBody>
      </p:sp>
      <p:sp>
        <p:nvSpPr>
          <p:cNvPr id="8" name="Footer Placeholder 7"/>
          <p:cNvSpPr>
            <a:spLocks noGrp="1"/>
          </p:cNvSpPr>
          <p:nvPr>
            <p:ph type="ftr" sz="quarter" idx="11"/>
          </p:nvPr>
        </p:nvSpPr>
        <p:spPr/>
        <p:txBody>
          <a:bodyPr/>
          <a:lstStyle/>
          <a:p>
            <a:pPr>
              <a:defRPr/>
            </a:pPr>
            <a:endParaRPr lang="en-US" altLang="zh-CN"/>
          </a:p>
        </p:txBody>
      </p:sp>
      <p:sp>
        <p:nvSpPr>
          <p:cNvPr id="9" name="Slide Number Placeholder 8"/>
          <p:cNvSpPr>
            <a:spLocks noGrp="1"/>
          </p:cNvSpPr>
          <p:nvPr>
            <p:ph type="sldNum" sz="quarter" idx="12"/>
          </p:nvPr>
        </p:nvSpPr>
        <p:spPr/>
        <p:txBody>
          <a:bodyPr/>
          <a:lstStyle/>
          <a:p>
            <a:fld id="{35565D65-DCEC-1844-BC77-2D7CDD77E112}" type="slidenum">
              <a:rPr lang="zh-CN" altLang="en-US" smtClean="0"/>
              <a:pPr/>
              <a:t>‹#›</a:t>
            </a:fld>
            <a:endParaRPr lang="en-US" altLang="zh-CN"/>
          </a:p>
        </p:txBody>
      </p:sp>
    </p:spTree>
    <p:extLst>
      <p:ext uri="{BB962C8B-B14F-4D97-AF65-F5344CB8AC3E}">
        <p14:creationId xmlns:p14="http://schemas.microsoft.com/office/powerpoint/2010/main" val="1328607265"/>
      </p:ext>
    </p:extLst>
  </p:cSld>
  <p:clrMapOvr>
    <a:masterClrMapping/>
  </p:clrMapOvr>
  <p:hf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9" name="Rectangle 8"/>
          <p:cNvSpPr/>
          <p:nvPr/>
        </p:nvSpPr>
        <p:spPr>
          <a:xfrm>
            <a:off x="1007534" y="0"/>
            <a:ext cx="7315560"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832116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 name="TextBox 15"/>
          <p:cNvSpPr txBox="1"/>
          <p:nvPr/>
        </p:nvSpPr>
        <p:spPr>
          <a:xfrm>
            <a:off x="1651862" y="636541"/>
            <a:ext cx="311727" cy="338554"/>
          </a:xfrm>
          <a:prstGeom prst="rect">
            <a:avLst/>
          </a:prstGeom>
          <a:noFill/>
        </p:spPr>
        <p:txBody>
          <a:bodyPr wrap="square" rtlCol="0">
            <a:spAutoFit/>
          </a:bodyPr>
          <a:lstStyle/>
          <a:p>
            <a:pPr algn="r"/>
            <a:r>
              <a:rPr lang="en-US" sz="1600" dirty="0">
                <a:solidFill>
                  <a:schemeClr val="accent6"/>
                </a:solidFill>
                <a:latin typeface="Wingdings 3" panose="05040102010807070707" pitchFamily="18" charset="2"/>
              </a:rPr>
              <a:t>z</a:t>
            </a:r>
            <a:endParaRPr lang="en-US" sz="1600" dirty="0">
              <a:solidFill>
                <a:schemeClr val="accent6"/>
              </a:solidFill>
              <a:latin typeface="MS Shell Dlg 2" panose="020B0604030504040204" pitchFamily="34" charset="0"/>
            </a:endParaRPr>
          </a:p>
        </p:txBody>
      </p:sp>
      <p:sp>
        <p:nvSpPr>
          <p:cNvPr id="2" name="Title 1"/>
          <p:cNvSpPr>
            <a:spLocks noGrp="1"/>
          </p:cNvSpPr>
          <p:nvPr>
            <p:ph type="title"/>
          </p:nvPr>
        </p:nvSpPr>
        <p:spPr/>
        <p:txBody>
          <a:bodyPr/>
          <a:lstStyle/>
          <a:p>
            <a:r>
              <a:rPr lang="en-GB"/>
              <a:t>Click to edit Master title style</a:t>
            </a:r>
            <a:endParaRPr lang="en-US" dirty="0"/>
          </a:p>
        </p:txBody>
      </p:sp>
      <p:sp>
        <p:nvSpPr>
          <p:cNvPr id="3" name="Date Placeholder 2"/>
          <p:cNvSpPr>
            <a:spLocks noGrp="1"/>
          </p:cNvSpPr>
          <p:nvPr>
            <p:ph type="dt" sz="half" idx="10"/>
          </p:nvPr>
        </p:nvSpPr>
        <p:spPr/>
        <p:txBody>
          <a:bodyPr/>
          <a:lstStyle/>
          <a:p>
            <a:pPr>
              <a:defRPr/>
            </a:pPr>
            <a:endParaRPr lang="en-US" altLang="zh-CN"/>
          </a:p>
        </p:txBody>
      </p:sp>
      <p:sp>
        <p:nvSpPr>
          <p:cNvPr id="4" name="Footer Placeholder 3"/>
          <p:cNvSpPr>
            <a:spLocks noGrp="1"/>
          </p:cNvSpPr>
          <p:nvPr>
            <p:ph type="ftr" sz="quarter" idx="11"/>
          </p:nvPr>
        </p:nvSpPr>
        <p:spPr/>
        <p:txBody>
          <a:bodyPr/>
          <a:lstStyle/>
          <a:p>
            <a:pPr>
              <a:defRPr/>
            </a:pPr>
            <a:endParaRPr lang="en-US" altLang="zh-CN"/>
          </a:p>
        </p:txBody>
      </p:sp>
      <p:sp>
        <p:nvSpPr>
          <p:cNvPr id="5" name="Slide Number Placeholder 4"/>
          <p:cNvSpPr>
            <a:spLocks noGrp="1"/>
          </p:cNvSpPr>
          <p:nvPr>
            <p:ph type="sldNum" sz="quarter" idx="12"/>
          </p:nvPr>
        </p:nvSpPr>
        <p:spPr/>
        <p:txBody>
          <a:bodyPr/>
          <a:lstStyle/>
          <a:p>
            <a:fld id="{35565D65-DCEC-1844-BC77-2D7CDD77E112}" type="slidenum">
              <a:rPr lang="zh-CN" altLang="en-US" smtClean="0"/>
              <a:pPr/>
              <a:t>‹#›</a:t>
            </a:fld>
            <a:endParaRPr lang="en-US" altLang="zh-CN"/>
          </a:p>
        </p:txBody>
      </p:sp>
    </p:spTree>
    <p:extLst>
      <p:ext uri="{BB962C8B-B14F-4D97-AF65-F5344CB8AC3E}">
        <p14:creationId xmlns:p14="http://schemas.microsoft.com/office/powerpoint/2010/main" val="2490478949"/>
      </p:ext>
    </p:extLst>
  </p:cSld>
  <p:clrMapOvr>
    <a:masterClrMapping/>
  </p:clrMapOvr>
  <p:hf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9" name="Rectangle 8"/>
          <p:cNvSpPr/>
          <p:nvPr/>
        </p:nvSpPr>
        <p:spPr>
          <a:xfrm>
            <a:off x="1007534" y="0"/>
            <a:ext cx="7315560"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832116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Date Placeholder 1"/>
          <p:cNvSpPr>
            <a:spLocks noGrp="1"/>
          </p:cNvSpPr>
          <p:nvPr>
            <p:ph type="dt" sz="half" idx="10"/>
          </p:nvPr>
        </p:nvSpPr>
        <p:spPr/>
        <p:txBody>
          <a:bodyPr/>
          <a:lstStyle/>
          <a:p>
            <a:pPr>
              <a:defRPr/>
            </a:pPr>
            <a:endParaRPr lang="en-US" altLang="zh-CN"/>
          </a:p>
        </p:txBody>
      </p:sp>
      <p:sp>
        <p:nvSpPr>
          <p:cNvPr id="3" name="Footer Placeholder 2"/>
          <p:cNvSpPr>
            <a:spLocks noGrp="1"/>
          </p:cNvSpPr>
          <p:nvPr>
            <p:ph type="ftr" sz="quarter" idx="11"/>
          </p:nvPr>
        </p:nvSpPr>
        <p:spPr/>
        <p:txBody>
          <a:bodyPr/>
          <a:lstStyle/>
          <a:p>
            <a:pPr>
              <a:defRPr/>
            </a:pPr>
            <a:endParaRPr lang="en-US" altLang="zh-CN"/>
          </a:p>
        </p:txBody>
      </p:sp>
      <p:sp>
        <p:nvSpPr>
          <p:cNvPr id="4" name="Slide Number Placeholder 3"/>
          <p:cNvSpPr>
            <a:spLocks noGrp="1"/>
          </p:cNvSpPr>
          <p:nvPr>
            <p:ph type="sldNum" sz="quarter" idx="12"/>
          </p:nvPr>
        </p:nvSpPr>
        <p:spPr/>
        <p:txBody>
          <a:bodyPr/>
          <a:lstStyle/>
          <a:p>
            <a:fld id="{35565D65-DCEC-1844-BC77-2D7CDD77E112}" type="slidenum">
              <a:rPr lang="zh-CN" altLang="en-US" smtClean="0"/>
              <a:pPr/>
              <a:t>‹#›</a:t>
            </a:fld>
            <a:endParaRPr lang="en-US" altLang="zh-CN"/>
          </a:p>
        </p:txBody>
      </p:sp>
    </p:spTree>
    <p:extLst>
      <p:ext uri="{BB962C8B-B14F-4D97-AF65-F5344CB8AC3E}">
        <p14:creationId xmlns:p14="http://schemas.microsoft.com/office/powerpoint/2010/main" val="4249137128"/>
      </p:ext>
    </p:extLst>
  </p:cSld>
  <p:clrMapOvr>
    <a:masterClrMapping/>
  </p:clrMapOvr>
  <p:hf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17" name="Rectangle 16"/>
          <p:cNvSpPr/>
          <p:nvPr/>
        </p:nvSpPr>
        <p:spPr>
          <a:xfrm>
            <a:off x="1007534" y="0"/>
            <a:ext cx="7315560"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 name="Rectangle 17"/>
          <p:cNvSpPr/>
          <p:nvPr/>
        </p:nvSpPr>
        <p:spPr>
          <a:xfrm>
            <a:off x="832116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2" name="TextBox 21"/>
          <p:cNvSpPr txBox="1"/>
          <p:nvPr/>
        </p:nvSpPr>
        <p:spPr>
          <a:xfrm>
            <a:off x="1179466" y="1127642"/>
            <a:ext cx="311727" cy="338554"/>
          </a:xfrm>
          <a:prstGeom prst="rect">
            <a:avLst/>
          </a:prstGeom>
          <a:noFill/>
        </p:spPr>
        <p:txBody>
          <a:bodyPr wrap="square" rtlCol="0">
            <a:spAutoFit/>
          </a:bodyPr>
          <a:lstStyle/>
          <a:p>
            <a:pPr algn="r"/>
            <a:r>
              <a:rPr lang="en-US" sz="1600" dirty="0">
                <a:solidFill>
                  <a:schemeClr val="accent6"/>
                </a:solidFill>
                <a:latin typeface="Wingdings 3" panose="05040102010807070707" pitchFamily="18" charset="2"/>
              </a:rPr>
              <a:t>z</a:t>
            </a:r>
            <a:endParaRPr lang="en-US" sz="1600" dirty="0">
              <a:solidFill>
                <a:schemeClr val="accent6"/>
              </a:solidFill>
              <a:latin typeface="MS Shell Dlg 2" panose="020B0604030504040204" pitchFamily="34" charset="0"/>
            </a:endParaRPr>
          </a:p>
        </p:txBody>
      </p:sp>
      <p:sp>
        <p:nvSpPr>
          <p:cNvPr id="2" name="Title 1"/>
          <p:cNvSpPr>
            <a:spLocks noGrp="1"/>
          </p:cNvSpPr>
          <p:nvPr>
            <p:ph type="title"/>
          </p:nvPr>
        </p:nvSpPr>
        <p:spPr>
          <a:xfrm>
            <a:off x="1485983" y="1296618"/>
            <a:ext cx="2120703" cy="1889075"/>
          </a:xfrm>
        </p:spPr>
        <p:txBody>
          <a:bodyPr anchor="b">
            <a:normAutofit/>
          </a:bodyPr>
          <a:lstStyle>
            <a:lvl1pPr algn="l">
              <a:defRPr sz="2000"/>
            </a:lvl1pPr>
          </a:lstStyle>
          <a:p>
            <a:r>
              <a:rPr lang="en-GB"/>
              <a:t>Click to edit Master title style</a:t>
            </a:r>
            <a:endParaRPr lang="en-US" dirty="0"/>
          </a:p>
        </p:txBody>
      </p:sp>
      <p:sp>
        <p:nvSpPr>
          <p:cNvPr id="3" name="Content Placeholder 2"/>
          <p:cNvSpPr>
            <a:spLocks noGrp="1"/>
          </p:cNvSpPr>
          <p:nvPr>
            <p:ph idx="1"/>
          </p:nvPr>
        </p:nvSpPr>
        <p:spPr>
          <a:xfrm>
            <a:off x="4088538" y="805818"/>
            <a:ext cx="3755668" cy="5244126"/>
          </a:xfrm>
        </p:spPr>
        <p:txBody>
          <a:bodyPr anchor="ct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Text Placeholder 3"/>
          <p:cNvSpPr>
            <a:spLocks noGrp="1"/>
          </p:cNvSpPr>
          <p:nvPr>
            <p:ph type="body" sz="half" idx="2"/>
          </p:nvPr>
        </p:nvSpPr>
        <p:spPr>
          <a:xfrm>
            <a:off x="1485982" y="3186155"/>
            <a:ext cx="2120703" cy="2386397"/>
          </a:xfrm>
        </p:spPr>
        <p:txBody>
          <a:bodyPr>
            <a:normAutofit/>
          </a:bodyPr>
          <a:lstStyle>
            <a:lvl1pPr marL="0" indent="0" algn="l">
              <a:buNone/>
              <a:defRPr sz="14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GB"/>
              <a:t>Click to edit Master text styles</a:t>
            </a:r>
          </a:p>
        </p:txBody>
      </p:sp>
      <p:sp>
        <p:nvSpPr>
          <p:cNvPr id="5" name="Date Placeholder 4"/>
          <p:cNvSpPr>
            <a:spLocks noGrp="1"/>
          </p:cNvSpPr>
          <p:nvPr>
            <p:ph type="dt" sz="half" idx="10"/>
          </p:nvPr>
        </p:nvSpPr>
        <p:spPr/>
        <p:txBody>
          <a:bodyPr/>
          <a:lstStyle/>
          <a:p>
            <a:pPr>
              <a:defRPr/>
            </a:pPr>
            <a:endParaRPr lang="en-US" altLang="zh-CN"/>
          </a:p>
        </p:txBody>
      </p:sp>
      <p:sp>
        <p:nvSpPr>
          <p:cNvPr id="6" name="Footer Placeholder 5"/>
          <p:cNvSpPr>
            <a:spLocks noGrp="1"/>
          </p:cNvSpPr>
          <p:nvPr>
            <p:ph type="ftr" sz="quarter" idx="11"/>
          </p:nvPr>
        </p:nvSpPr>
        <p:spPr/>
        <p:txBody>
          <a:bodyPr/>
          <a:lstStyle/>
          <a:p>
            <a:pPr>
              <a:defRPr/>
            </a:pPr>
            <a:endParaRPr lang="en-US" altLang="zh-CN"/>
          </a:p>
        </p:txBody>
      </p:sp>
      <p:sp>
        <p:nvSpPr>
          <p:cNvPr id="7" name="Slide Number Placeholder 6"/>
          <p:cNvSpPr>
            <a:spLocks noGrp="1"/>
          </p:cNvSpPr>
          <p:nvPr>
            <p:ph type="sldNum" sz="quarter" idx="12"/>
          </p:nvPr>
        </p:nvSpPr>
        <p:spPr/>
        <p:txBody>
          <a:bodyPr/>
          <a:lstStyle/>
          <a:p>
            <a:fld id="{35565D65-DCEC-1844-BC77-2D7CDD77E112}" type="slidenum">
              <a:rPr lang="zh-CN" altLang="en-US" smtClean="0"/>
              <a:pPr/>
              <a:t>‹#›</a:t>
            </a:fld>
            <a:endParaRPr lang="en-US" altLang="zh-CN"/>
          </a:p>
        </p:txBody>
      </p:sp>
    </p:spTree>
    <p:extLst>
      <p:ext uri="{BB962C8B-B14F-4D97-AF65-F5344CB8AC3E}">
        <p14:creationId xmlns:p14="http://schemas.microsoft.com/office/powerpoint/2010/main" val="677653010"/>
      </p:ext>
    </p:extLst>
  </p:cSld>
  <p:clrMapOvr>
    <a:masterClrMapping/>
  </p:clrMapOvr>
  <p:hf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11" name="Rectangle 10"/>
          <p:cNvSpPr/>
          <p:nvPr/>
        </p:nvSpPr>
        <p:spPr>
          <a:xfrm>
            <a:off x="1007534" y="0"/>
            <a:ext cx="7315560"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Rectangle 11"/>
          <p:cNvSpPr/>
          <p:nvPr/>
        </p:nvSpPr>
        <p:spPr>
          <a:xfrm>
            <a:off x="832116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TextBox 12"/>
          <p:cNvSpPr txBox="1"/>
          <p:nvPr/>
        </p:nvSpPr>
        <p:spPr>
          <a:xfrm>
            <a:off x="1179466" y="1127642"/>
            <a:ext cx="311727" cy="338554"/>
          </a:xfrm>
          <a:prstGeom prst="rect">
            <a:avLst/>
          </a:prstGeom>
          <a:noFill/>
        </p:spPr>
        <p:txBody>
          <a:bodyPr wrap="square" rtlCol="0">
            <a:spAutoFit/>
          </a:bodyPr>
          <a:lstStyle/>
          <a:p>
            <a:pPr algn="r"/>
            <a:r>
              <a:rPr lang="en-US" sz="1600" dirty="0">
                <a:solidFill>
                  <a:schemeClr val="accent6"/>
                </a:solidFill>
                <a:latin typeface="Wingdings 3" panose="05040102010807070707" pitchFamily="18" charset="2"/>
              </a:rPr>
              <a:t>z</a:t>
            </a:r>
            <a:endParaRPr lang="en-US" sz="1600" dirty="0">
              <a:solidFill>
                <a:schemeClr val="accent6"/>
              </a:solidFill>
              <a:latin typeface="MS Shell Dlg 2" panose="020B0604030504040204" pitchFamily="34" charset="0"/>
            </a:endParaRPr>
          </a:p>
        </p:txBody>
      </p:sp>
      <p:sp>
        <p:nvSpPr>
          <p:cNvPr id="3" name="Picture Placeholder 2"/>
          <p:cNvSpPr>
            <a:spLocks noGrp="1" noChangeAspect="1"/>
          </p:cNvSpPr>
          <p:nvPr>
            <p:ph type="pic" idx="1"/>
          </p:nvPr>
        </p:nvSpPr>
        <p:spPr>
          <a:xfrm>
            <a:off x="4582987" y="3229"/>
            <a:ext cx="3727769" cy="6858000"/>
          </a:xfrm>
          <a:solidFill>
            <a:schemeClr val="tx1">
              <a:alpha val="10000"/>
            </a:schemeClr>
          </a:solidFill>
          <a:ln w="9525" cap="sq">
            <a:noFill/>
            <a:miter lim="800000"/>
          </a:ln>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21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GB"/>
              <a:t>Click icon to add picture</a:t>
            </a:r>
            <a:endParaRPr lang="en-US" dirty="0"/>
          </a:p>
        </p:txBody>
      </p:sp>
      <p:sp>
        <p:nvSpPr>
          <p:cNvPr id="2" name="Title 1"/>
          <p:cNvSpPr>
            <a:spLocks noGrp="1"/>
          </p:cNvSpPr>
          <p:nvPr>
            <p:ph type="title"/>
          </p:nvPr>
        </p:nvSpPr>
        <p:spPr>
          <a:xfrm>
            <a:off x="1486671" y="1296618"/>
            <a:ext cx="2603212" cy="1886308"/>
          </a:xfrm>
        </p:spPr>
        <p:txBody>
          <a:bodyPr anchor="b">
            <a:normAutofit/>
          </a:bodyPr>
          <a:lstStyle>
            <a:lvl1pPr algn="l">
              <a:defRPr sz="2400"/>
            </a:lvl1pPr>
          </a:lstStyle>
          <a:p>
            <a:r>
              <a:rPr lang="en-GB"/>
              <a:t>Click to edit Master title style</a:t>
            </a:r>
            <a:endParaRPr lang="en-US" dirty="0"/>
          </a:p>
        </p:txBody>
      </p:sp>
      <p:sp>
        <p:nvSpPr>
          <p:cNvPr id="4" name="Text Placeholder 3"/>
          <p:cNvSpPr>
            <a:spLocks noGrp="1"/>
          </p:cNvSpPr>
          <p:nvPr>
            <p:ph type="body" sz="half" idx="2"/>
          </p:nvPr>
        </p:nvSpPr>
        <p:spPr>
          <a:xfrm>
            <a:off x="1485984" y="3182928"/>
            <a:ext cx="2603794" cy="2386394"/>
          </a:xfrm>
        </p:spPr>
        <p:txBody>
          <a:bodyPr>
            <a:normAutofit/>
          </a:bodyPr>
          <a:lstStyle>
            <a:lvl1pPr marL="0" indent="0" algn="l">
              <a:buNone/>
              <a:defRPr sz="16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GB"/>
              <a:t>Click to edit Master text styles</a:t>
            </a:r>
          </a:p>
        </p:txBody>
      </p:sp>
      <p:sp>
        <p:nvSpPr>
          <p:cNvPr id="5" name="Date Placeholder 4"/>
          <p:cNvSpPr>
            <a:spLocks noGrp="1"/>
          </p:cNvSpPr>
          <p:nvPr>
            <p:ph type="dt" sz="half" idx="10"/>
          </p:nvPr>
        </p:nvSpPr>
        <p:spPr/>
        <p:txBody>
          <a:bodyPr/>
          <a:lstStyle/>
          <a:p>
            <a:pPr>
              <a:defRPr/>
            </a:pPr>
            <a:endParaRPr lang="en-US" altLang="zh-CN"/>
          </a:p>
        </p:txBody>
      </p:sp>
      <p:sp>
        <p:nvSpPr>
          <p:cNvPr id="6" name="Footer Placeholder 5"/>
          <p:cNvSpPr>
            <a:spLocks noGrp="1"/>
          </p:cNvSpPr>
          <p:nvPr>
            <p:ph type="ftr" sz="quarter" idx="11"/>
          </p:nvPr>
        </p:nvSpPr>
        <p:spPr/>
        <p:txBody>
          <a:bodyPr/>
          <a:lstStyle/>
          <a:p>
            <a:pPr>
              <a:defRPr/>
            </a:pPr>
            <a:endParaRPr lang="en-US" altLang="zh-CN"/>
          </a:p>
        </p:txBody>
      </p:sp>
      <p:sp>
        <p:nvSpPr>
          <p:cNvPr id="7" name="Slide Number Placeholder 6"/>
          <p:cNvSpPr>
            <a:spLocks noGrp="1"/>
          </p:cNvSpPr>
          <p:nvPr>
            <p:ph type="sldNum" sz="quarter" idx="12"/>
          </p:nvPr>
        </p:nvSpPr>
        <p:spPr/>
        <p:txBody>
          <a:bodyPr/>
          <a:lstStyle/>
          <a:p>
            <a:fld id="{35565D65-DCEC-1844-BC77-2D7CDD77E112}" type="slidenum">
              <a:rPr lang="zh-CN" altLang="en-US" smtClean="0"/>
              <a:pPr/>
              <a:t>‹#›</a:t>
            </a:fld>
            <a:endParaRPr lang="en-US" altLang="zh-CN"/>
          </a:p>
        </p:txBody>
      </p:sp>
    </p:spTree>
    <p:extLst>
      <p:ext uri="{BB962C8B-B14F-4D97-AF65-F5344CB8AC3E}">
        <p14:creationId xmlns:p14="http://schemas.microsoft.com/office/powerpoint/2010/main" val="277768063"/>
      </p:ext>
    </p:extLst>
  </p:cSld>
  <p:clrMapOvr>
    <a:masterClrMapping/>
  </p:clrMapOvr>
  <p:hf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10" name="Rectangle 9"/>
          <p:cNvSpPr/>
          <p:nvPr/>
        </p:nvSpPr>
        <p:spPr>
          <a:xfrm>
            <a:off x="1007534" y="0"/>
            <a:ext cx="7315560"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832116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TextBox 16"/>
          <p:cNvSpPr txBox="1"/>
          <p:nvPr/>
        </p:nvSpPr>
        <p:spPr>
          <a:xfrm>
            <a:off x="1651862" y="636541"/>
            <a:ext cx="311727" cy="338554"/>
          </a:xfrm>
          <a:prstGeom prst="rect">
            <a:avLst/>
          </a:prstGeom>
          <a:noFill/>
        </p:spPr>
        <p:txBody>
          <a:bodyPr wrap="square" rtlCol="0">
            <a:spAutoFit/>
          </a:bodyPr>
          <a:lstStyle/>
          <a:p>
            <a:pPr algn="r"/>
            <a:r>
              <a:rPr lang="en-US" sz="1600" dirty="0">
                <a:solidFill>
                  <a:schemeClr val="accent6"/>
                </a:solidFill>
                <a:latin typeface="Wingdings 3" panose="05040102010807070707" pitchFamily="18" charset="2"/>
              </a:rPr>
              <a:t>z</a:t>
            </a:r>
            <a:endParaRPr lang="en-US" sz="1600" dirty="0">
              <a:solidFill>
                <a:schemeClr val="accent6"/>
              </a:solidFill>
              <a:latin typeface="MS Shell Dlg 2" panose="020B0604030504040204" pitchFamily="34" charset="0"/>
            </a:endParaRPr>
          </a:p>
        </p:txBody>
      </p:sp>
      <p:sp>
        <p:nvSpPr>
          <p:cNvPr id="2" name="Title 1"/>
          <p:cNvSpPr>
            <a:spLocks noGrp="1"/>
          </p:cNvSpPr>
          <p:nvPr>
            <p:ph type="title"/>
          </p:nvPr>
        </p:nvSpPr>
        <p:spPr>
          <a:xfrm>
            <a:off x="1958857" y="808057"/>
            <a:ext cx="5885350" cy="1077229"/>
          </a:xfrm>
        </p:spPr>
        <p:txBody>
          <a:bodyPr/>
          <a:lstStyle/>
          <a:p>
            <a:r>
              <a:rPr lang="en-GB"/>
              <a:t>Click to edit Master title style</a:t>
            </a:r>
            <a:endParaRPr lang="en-US" dirty="0"/>
          </a:p>
        </p:txBody>
      </p:sp>
      <p:sp>
        <p:nvSpPr>
          <p:cNvPr id="3" name="Vertical Text Placeholder 2"/>
          <p:cNvSpPr>
            <a:spLocks noGrp="1"/>
          </p:cNvSpPr>
          <p:nvPr>
            <p:ph type="body" orient="vert" idx="1"/>
          </p:nvPr>
        </p:nvSpPr>
        <p:spPr>
          <a:xfrm>
            <a:off x="2120792" y="2049878"/>
            <a:ext cx="5723414" cy="4000066"/>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pPr>
              <a:defRPr/>
            </a:pPr>
            <a:endParaRPr lang="en-US" altLang="zh-CN"/>
          </a:p>
        </p:txBody>
      </p:sp>
      <p:sp>
        <p:nvSpPr>
          <p:cNvPr id="5" name="Footer Placeholder 4"/>
          <p:cNvSpPr>
            <a:spLocks noGrp="1"/>
          </p:cNvSpPr>
          <p:nvPr>
            <p:ph type="ftr" sz="quarter" idx="11"/>
          </p:nvPr>
        </p:nvSpPr>
        <p:spPr/>
        <p:txBody>
          <a:bodyPr/>
          <a:lstStyle/>
          <a:p>
            <a:pPr>
              <a:defRPr/>
            </a:pPr>
            <a:endParaRPr lang="en-US" altLang="zh-CN"/>
          </a:p>
        </p:txBody>
      </p:sp>
      <p:sp>
        <p:nvSpPr>
          <p:cNvPr id="6" name="Slide Number Placeholder 5"/>
          <p:cNvSpPr>
            <a:spLocks noGrp="1"/>
          </p:cNvSpPr>
          <p:nvPr>
            <p:ph type="sldNum" sz="quarter" idx="12"/>
          </p:nvPr>
        </p:nvSpPr>
        <p:spPr/>
        <p:txBody>
          <a:bodyPr/>
          <a:lstStyle/>
          <a:p>
            <a:fld id="{35565D65-DCEC-1844-BC77-2D7CDD77E112}" type="slidenum">
              <a:rPr lang="zh-CN" altLang="en-US" smtClean="0"/>
              <a:pPr/>
              <a:t>‹#›</a:t>
            </a:fld>
            <a:endParaRPr lang="en-US" altLang="zh-CN"/>
          </a:p>
        </p:txBody>
      </p:sp>
    </p:spTree>
    <p:extLst>
      <p:ext uri="{BB962C8B-B14F-4D97-AF65-F5344CB8AC3E}">
        <p14:creationId xmlns:p14="http://schemas.microsoft.com/office/powerpoint/2010/main" val="2784546898"/>
      </p:ext>
    </p:extLst>
  </p:cSld>
  <p:clrMapOvr>
    <a:masterClrMapping/>
  </p:clrMapOvr>
  <p:hf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18" name="Rectangle 17"/>
          <p:cNvSpPr/>
          <p:nvPr/>
        </p:nvSpPr>
        <p:spPr>
          <a:xfrm>
            <a:off x="1007534" y="0"/>
            <a:ext cx="7315560"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 name="Rectangle 18"/>
          <p:cNvSpPr/>
          <p:nvPr/>
        </p:nvSpPr>
        <p:spPr>
          <a:xfrm>
            <a:off x="832116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3" name="TextBox 22"/>
          <p:cNvSpPr txBox="1"/>
          <p:nvPr/>
        </p:nvSpPr>
        <p:spPr>
          <a:xfrm rot="5400000">
            <a:off x="7688343" y="480678"/>
            <a:ext cx="311727" cy="338554"/>
          </a:xfrm>
          <a:prstGeom prst="rect">
            <a:avLst/>
          </a:prstGeom>
          <a:noFill/>
        </p:spPr>
        <p:txBody>
          <a:bodyPr wrap="square" rtlCol="0">
            <a:spAutoFit/>
          </a:bodyPr>
          <a:lstStyle/>
          <a:p>
            <a:pPr algn="r"/>
            <a:r>
              <a:rPr lang="en-US" sz="1600" dirty="0">
                <a:solidFill>
                  <a:schemeClr val="accent6"/>
                </a:solidFill>
                <a:latin typeface="Wingdings 3" panose="05040102010807070707" pitchFamily="18" charset="2"/>
              </a:rPr>
              <a:t>z</a:t>
            </a:r>
            <a:endParaRPr lang="en-US" sz="1600" dirty="0">
              <a:solidFill>
                <a:schemeClr val="accent6"/>
              </a:solidFill>
              <a:latin typeface="MS Shell Dlg 2" panose="020B0604030504040204" pitchFamily="34" charset="0"/>
            </a:endParaRPr>
          </a:p>
        </p:txBody>
      </p:sp>
      <p:sp>
        <p:nvSpPr>
          <p:cNvPr id="2" name="Vertical Title 1"/>
          <p:cNvSpPr>
            <a:spLocks noGrp="1"/>
          </p:cNvSpPr>
          <p:nvPr>
            <p:ph type="title" orient="vert"/>
          </p:nvPr>
        </p:nvSpPr>
        <p:spPr>
          <a:xfrm>
            <a:off x="6849317" y="805818"/>
            <a:ext cx="994889" cy="5244126"/>
          </a:xfrm>
        </p:spPr>
        <p:txBody>
          <a:bodyPr vert="eaVert"/>
          <a:lstStyle>
            <a:lvl1pPr algn="l">
              <a:defRPr/>
            </a:lvl1pPr>
          </a:lstStyle>
          <a:p>
            <a:r>
              <a:rPr lang="en-GB"/>
              <a:t>Click to edit Master title style</a:t>
            </a:r>
            <a:endParaRPr lang="en-US" dirty="0"/>
          </a:p>
        </p:txBody>
      </p:sp>
      <p:sp>
        <p:nvSpPr>
          <p:cNvPr id="3" name="Vertical Text Placeholder 2"/>
          <p:cNvSpPr>
            <a:spLocks noGrp="1"/>
          </p:cNvSpPr>
          <p:nvPr>
            <p:ph type="body" orient="vert" idx="1"/>
          </p:nvPr>
        </p:nvSpPr>
        <p:spPr>
          <a:xfrm>
            <a:off x="1964598" y="970410"/>
            <a:ext cx="4715441" cy="5079534"/>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pPr>
              <a:defRPr/>
            </a:pPr>
            <a:endParaRPr lang="en-US" altLang="zh-CN"/>
          </a:p>
        </p:txBody>
      </p:sp>
      <p:sp>
        <p:nvSpPr>
          <p:cNvPr id="5" name="Footer Placeholder 4"/>
          <p:cNvSpPr>
            <a:spLocks noGrp="1"/>
          </p:cNvSpPr>
          <p:nvPr>
            <p:ph type="ftr" sz="quarter" idx="11"/>
          </p:nvPr>
        </p:nvSpPr>
        <p:spPr/>
        <p:txBody>
          <a:bodyPr/>
          <a:lstStyle/>
          <a:p>
            <a:pPr>
              <a:defRPr/>
            </a:pPr>
            <a:endParaRPr lang="en-US" altLang="zh-CN"/>
          </a:p>
        </p:txBody>
      </p:sp>
      <p:sp>
        <p:nvSpPr>
          <p:cNvPr id="6" name="Slide Number Placeholder 5"/>
          <p:cNvSpPr>
            <a:spLocks noGrp="1"/>
          </p:cNvSpPr>
          <p:nvPr>
            <p:ph type="sldNum" sz="quarter" idx="12"/>
          </p:nvPr>
        </p:nvSpPr>
        <p:spPr/>
        <p:txBody>
          <a:bodyPr/>
          <a:lstStyle/>
          <a:p>
            <a:fld id="{35565D65-DCEC-1844-BC77-2D7CDD77E112}" type="slidenum">
              <a:rPr lang="zh-CN" altLang="en-US" smtClean="0"/>
              <a:pPr/>
              <a:t>‹#›</a:t>
            </a:fld>
            <a:endParaRPr lang="en-US" altLang="zh-CN"/>
          </a:p>
        </p:txBody>
      </p:sp>
    </p:spTree>
    <p:extLst>
      <p:ext uri="{BB962C8B-B14F-4D97-AF65-F5344CB8AC3E}">
        <p14:creationId xmlns:p14="http://schemas.microsoft.com/office/powerpoint/2010/main" val="2887329609"/>
      </p:ext>
    </p:extLst>
  </p:cSld>
  <p:clrMapOvr>
    <a:masterClrMapping/>
  </p:clrMapOvr>
  <p:hf hdr="0" ft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3.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pic>
        <p:nvPicPr>
          <p:cNvPr id="18" name="Picture 17"/>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1371060" y="2912532"/>
            <a:ext cx="7772939" cy="3945467"/>
          </a:xfrm>
          <a:prstGeom prst="rect">
            <a:avLst/>
          </a:prstGeom>
        </p:spPr>
      </p:pic>
      <p:pic>
        <p:nvPicPr>
          <p:cNvPr id="15" name="Picture 14"/>
          <p:cNvPicPr>
            <a:picLocks noChangeAspect="1"/>
          </p:cNvPicPr>
          <p:nvPr/>
        </p:nvPicPr>
        <p:blipFill rotWithShape="1">
          <a:blip r:embed="rId14">
            <a:extLst>
              <a:ext uri="{28A0092B-C50C-407E-A947-70E740481C1C}">
                <a14:useLocalDpi xmlns:a14="http://schemas.microsoft.com/office/drawing/2010/main" val="0"/>
              </a:ext>
            </a:extLst>
          </a:blip>
          <a:srcRect r="24998"/>
          <a:stretch/>
        </p:blipFill>
        <p:spPr>
          <a:xfrm>
            <a:off x="1" y="0"/>
            <a:ext cx="9143999" cy="6858000"/>
          </a:xfrm>
          <a:prstGeom prst="rect">
            <a:avLst/>
          </a:prstGeom>
        </p:spPr>
      </p:pic>
      <p:sp>
        <p:nvSpPr>
          <p:cNvPr id="12" name="Rectangle 11"/>
          <p:cNvSpPr/>
          <p:nvPr/>
        </p:nvSpPr>
        <p:spPr>
          <a:xfrm>
            <a:off x="0" y="0"/>
            <a:ext cx="964174"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Rectangle 12"/>
          <p:cNvSpPr/>
          <p:nvPr/>
        </p:nvSpPr>
        <p:spPr>
          <a:xfrm>
            <a:off x="962042" y="0"/>
            <a:ext cx="4571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961317" y="808057"/>
            <a:ext cx="5878011" cy="1077229"/>
          </a:xfrm>
          <a:prstGeom prst="rect">
            <a:avLst/>
          </a:prstGeom>
        </p:spPr>
        <p:txBody>
          <a:bodyPr vert="horz" lIns="91440" tIns="45720" rIns="91440" bIns="45720" rtlCol="0" anchor="t">
            <a:normAutofit/>
          </a:bodyPr>
          <a:lstStyle/>
          <a:p>
            <a:r>
              <a:rPr lang="en-GB"/>
              <a:t>Click to edit Master title style</a:t>
            </a:r>
            <a:endParaRPr lang="en-US" dirty="0"/>
          </a:p>
        </p:txBody>
      </p:sp>
      <p:sp>
        <p:nvSpPr>
          <p:cNvPr id="3" name="Text Placeholder 2"/>
          <p:cNvSpPr>
            <a:spLocks noGrp="1"/>
          </p:cNvSpPr>
          <p:nvPr>
            <p:ph type="body" idx="1"/>
          </p:nvPr>
        </p:nvSpPr>
        <p:spPr>
          <a:xfrm>
            <a:off x="2126236" y="2049878"/>
            <a:ext cx="5713092" cy="4000066"/>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2"/>
          </p:nvPr>
        </p:nvSpPr>
        <p:spPr>
          <a:xfrm rot="5400000">
            <a:off x="-828294" y="5272451"/>
            <a:ext cx="2662729" cy="179188"/>
          </a:xfrm>
          <a:prstGeom prst="rect">
            <a:avLst/>
          </a:prstGeom>
        </p:spPr>
        <p:txBody>
          <a:bodyPr vert="horz" lIns="91440" tIns="18288" rIns="91440" bIns="45720" rtlCol="0" anchor="t"/>
          <a:lstStyle>
            <a:lvl1pPr algn="r">
              <a:defRPr sz="900">
                <a:solidFill>
                  <a:schemeClr val="tx1">
                    <a:tint val="75000"/>
                  </a:schemeClr>
                </a:solidFill>
                <a:latin typeface="+mn-lt"/>
              </a:defRPr>
            </a:lvl1pPr>
          </a:lstStyle>
          <a:p>
            <a:pPr>
              <a:defRPr/>
            </a:pPr>
            <a:endParaRPr lang="en-US" altLang="zh-CN"/>
          </a:p>
        </p:txBody>
      </p:sp>
      <p:sp>
        <p:nvSpPr>
          <p:cNvPr id="5" name="Footer Placeholder 4"/>
          <p:cNvSpPr>
            <a:spLocks noGrp="1"/>
          </p:cNvSpPr>
          <p:nvPr>
            <p:ph type="ftr" sz="quarter" idx="3"/>
          </p:nvPr>
        </p:nvSpPr>
        <p:spPr>
          <a:xfrm rot="5400000">
            <a:off x="-2258177" y="3658900"/>
            <a:ext cx="5885352" cy="183663"/>
          </a:xfrm>
          <a:prstGeom prst="rect">
            <a:avLst/>
          </a:prstGeom>
        </p:spPr>
        <p:txBody>
          <a:bodyPr vert="horz" lIns="91440" tIns="45720" rIns="91440" bIns="18288" rtlCol="0" anchor="b"/>
          <a:lstStyle>
            <a:lvl1pPr algn="r">
              <a:defRPr sz="900">
                <a:solidFill>
                  <a:schemeClr val="tx1">
                    <a:tint val="75000"/>
                  </a:schemeClr>
                </a:solidFill>
              </a:defRPr>
            </a:lvl1pPr>
          </a:lstStyle>
          <a:p>
            <a:pPr>
              <a:defRPr/>
            </a:pPr>
            <a:endParaRPr lang="en-US" altLang="zh-CN"/>
          </a:p>
        </p:txBody>
      </p:sp>
      <p:sp>
        <p:nvSpPr>
          <p:cNvPr id="6" name="Slide Number Placeholder 5"/>
          <p:cNvSpPr>
            <a:spLocks noGrp="1"/>
          </p:cNvSpPr>
          <p:nvPr>
            <p:ph type="sldNum" sz="quarter" idx="4"/>
          </p:nvPr>
        </p:nvSpPr>
        <p:spPr>
          <a:xfrm>
            <a:off x="162136" y="164594"/>
            <a:ext cx="638312" cy="322850"/>
          </a:xfrm>
          <a:prstGeom prst="rect">
            <a:avLst/>
          </a:prstGeom>
        </p:spPr>
        <p:txBody>
          <a:bodyPr vert="horz" lIns="91440" tIns="45720" rIns="45720" bIns="45720" rtlCol="0" anchor="ctr"/>
          <a:lstStyle>
            <a:lvl1pPr algn="r">
              <a:defRPr sz="1600">
                <a:solidFill>
                  <a:schemeClr val="tx1">
                    <a:tint val="75000"/>
                  </a:schemeClr>
                </a:solidFill>
              </a:defRPr>
            </a:lvl1pPr>
          </a:lstStyle>
          <a:p>
            <a:fld id="{35565D65-DCEC-1844-BC77-2D7CDD77E112}" type="slidenum">
              <a:rPr lang="zh-CN" altLang="en-US" smtClean="0"/>
              <a:pPr/>
              <a:t>‹#›</a:t>
            </a:fld>
            <a:endParaRPr lang="en-US" altLang="zh-CN"/>
          </a:p>
        </p:txBody>
      </p:sp>
      <p:sp>
        <p:nvSpPr>
          <p:cNvPr id="7" name="Line 7">
            <a:extLst>
              <a:ext uri="{FF2B5EF4-FFF2-40B4-BE49-F238E27FC236}">
                <a16:creationId xmlns:a16="http://schemas.microsoft.com/office/drawing/2014/main" id="{4AE5A28A-83C9-EBA7-60A1-0BFCC5D7D2F1}"/>
              </a:ext>
            </a:extLst>
          </p:cNvPr>
          <p:cNvSpPr>
            <a:spLocks noChangeShapeType="1"/>
          </p:cNvSpPr>
          <p:nvPr userDrawn="1"/>
        </p:nvSpPr>
        <p:spPr bwMode="auto">
          <a:xfrm>
            <a:off x="414338" y="1296988"/>
            <a:ext cx="8305800" cy="0"/>
          </a:xfrm>
          <a:prstGeom prst="line">
            <a:avLst/>
          </a:prstGeom>
          <a:noFill/>
          <a:ln w="38100">
            <a:solidFill>
              <a:srgbClr val="FF9900"/>
            </a:solidFill>
            <a:round/>
            <a:headEnd/>
            <a:tailEnd/>
          </a:ln>
          <a:effectLst/>
        </p:spPr>
        <p:txBody>
          <a:bodyPr wrap="none" anchor="ctr"/>
          <a:lstStyle/>
          <a:p>
            <a:pPr>
              <a:defRPr/>
            </a:pPr>
            <a:endParaRPr lang="zh-CN" altLang="en-US"/>
          </a:p>
        </p:txBody>
      </p:sp>
      <p:sp>
        <p:nvSpPr>
          <p:cNvPr id="8" name="Text Box 8">
            <a:extLst>
              <a:ext uri="{FF2B5EF4-FFF2-40B4-BE49-F238E27FC236}">
                <a16:creationId xmlns:a16="http://schemas.microsoft.com/office/drawing/2014/main" id="{7E4F7B98-EB98-E74E-64E7-20285CA64F9F}"/>
              </a:ext>
            </a:extLst>
          </p:cNvPr>
          <p:cNvSpPr txBox="1">
            <a:spLocks noChangeArrowheads="1"/>
          </p:cNvSpPr>
          <p:nvPr userDrawn="1"/>
        </p:nvSpPr>
        <p:spPr bwMode="auto">
          <a:xfrm rot="10800000">
            <a:off x="-3175" y="0"/>
            <a:ext cx="406400" cy="5334000"/>
          </a:xfrm>
          <a:prstGeom prst="rect">
            <a:avLst/>
          </a:prstGeom>
          <a:solidFill>
            <a:srgbClr val="CCCCCC">
              <a:alpha val="50000"/>
            </a:srgbClr>
          </a:solidFill>
          <a:ln w="9525">
            <a:solidFill>
              <a:schemeClr val="hlink"/>
            </a:solidFill>
            <a:miter lim="800000"/>
            <a:headEnd/>
            <a:tailEnd/>
          </a:ln>
          <a:effectLst/>
        </p:spPr>
        <p:txBody>
          <a:bodyPr vert="eaVert">
            <a:spAutoFit/>
          </a:bodyPr>
          <a:lstStyle/>
          <a:p>
            <a:pPr>
              <a:spcBef>
                <a:spcPct val="50000"/>
              </a:spcBef>
              <a:defRPr/>
            </a:pPr>
            <a:r>
              <a:rPr lang="zh-CN" altLang="en-US" sz="1400" b="0">
                <a:solidFill>
                  <a:schemeClr val="bg1"/>
                </a:solidFill>
                <a:latin typeface="CopprplGoth Bd BT" pitchFamily="34" charset="0"/>
              </a:rPr>
              <a:t>  </a:t>
            </a:r>
            <a:r>
              <a:rPr lang="en-US" altLang="zh-CN" sz="1400" b="0">
                <a:solidFill>
                  <a:srgbClr val="FFFFCC"/>
                </a:solidFill>
                <a:effectLst>
                  <a:outerShdw blurRad="38100" dist="38100" dir="2700000" algn="tl">
                    <a:srgbClr val="000000"/>
                  </a:outerShdw>
                </a:effectLst>
                <a:latin typeface="CopprplGoth Bd BT" pitchFamily="34" charset="0"/>
              </a:rPr>
              <a:t>C H A P T E R  17:  Introduction to Macroeconomics</a:t>
            </a:r>
          </a:p>
        </p:txBody>
      </p:sp>
      <p:sp>
        <p:nvSpPr>
          <p:cNvPr id="9" name="Rectangle 9">
            <a:extLst>
              <a:ext uri="{FF2B5EF4-FFF2-40B4-BE49-F238E27FC236}">
                <a16:creationId xmlns:a16="http://schemas.microsoft.com/office/drawing/2014/main" id="{BE7E9DF9-D5BB-F269-33DE-E0D403C370BD}"/>
              </a:ext>
            </a:extLst>
          </p:cNvPr>
          <p:cNvSpPr>
            <a:spLocks noChangeArrowheads="1"/>
          </p:cNvSpPr>
          <p:nvPr userDrawn="1"/>
        </p:nvSpPr>
        <p:spPr bwMode="auto">
          <a:xfrm>
            <a:off x="4763" y="6638925"/>
            <a:ext cx="8458200" cy="219075"/>
          </a:xfrm>
          <a:prstGeom prst="rect">
            <a:avLst/>
          </a:prstGeom>
          <a:solidFill>
            <a:srgbClr val="666699"/>
          </a:solidFill>
          <a:ln w="9525">
            <a:noFill/>
            <a:miter lim="800000"/>
            <a:headEnd/>
            <a:tailEnd/>
          </a:ln>
          <a:effectLst/>
        </p:spPr>
        <p:txBody>
          <a:bodyPr anchor="ctr"/>
          <a:lstStyle/>
          <a:p>
            <a:pPr eaLnBrk="0" hangingPunct="0">
              <a:spcBef>
                <a:spcPct val="0"/>
              </a:spcBef>
              <a:defRPr/>
            </a:pPr>
            <a:r>
              <a:rPr lang="en-US" altLang="zh-CN" sz="1200" b="0">
                <a:solidFill>
                  <a:srgbClr val="FFFFCC"/>
                </a:solidFill>
                <a:effectLst>
                  <a:outerShdw blurRad="38100" dist="38100" dir="2700000" algn="tl">
                    <a:srgbClr val="000000"/>
                  </a:outerShdw>
                </a:effectLst>
                <a:latin typeface="Arial" charset="0"/>
              </a:rPr>
              <a:t>© 2004 Prentice Hall Business Publishing	Principles of Economics, 7/e	Karl Case, Ray Fair</a:t>
            </a:r>
          </a:p>
        </p:txBody>
      </p:sp>
    </p:spTree>
    <p:extLst>
      <p:ext uri="{BB962C8B-B14F-4D97-AF65-F5344CB8AC3E}">
        <p14:creationId xmlns:p14="http://schemas.microsoft.com/office/powerpoint/2010/main" val="1094478586"/>
      </p:ext>
    </p:extLst>
  </p:cSld>
  <p:clrMap bg1="dk1" tx1="lt1" bg2="dk2" tx2="lt2" accent1="accent1" accent2="accent2" accent3="accent3" accent4="accent4" accent5="accent5" accent6="accent6" hlink="hlink" folHlink="folHlink"/>
  <p:sldLayoutIdLst>
    <p:sldLayoutId id="2147483703" r:id="rId1"/>
    <p:sldLayoutId id="2147483704" r:id="rId2"/>
    <p:sldLayoutId id="2147483705" r:id="rId3"/>
    <p:sldLayoutId id="2147483706" r:id="rId4"/>
    <p:sldLayoutId id="2147483707" r:id="rId5"/>
    <p:sldLayoutId id="2147483708" r:id="rId6"/>
    <p:sldLayoutId id="2147483709" r:id="rId7"/>
    <p:sldLayoutId id="2147483710" r:id="rId8"/>
    <p:sldLayoutId id="2147483711" r:id="rId9"/>
    <p:sldLayoutId id="2147483712" r:id="rId10"/>
    <p:sldLayoutId id="2147483713" r:id="rId11"/>
  </p:sldLayoutIdLs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Effect transition="in" filter="wipe(left)">
                                      <p:cBhvr>
                                        <p:cTn id="11" dur="500"/>
                                        <p:tgtEl>
                                          <p:spTgt spid="3">
                                            <p:txEl>
                                              <p:pRg st="1" end="1"/>
                                            </p:txEl>
                                          </p:spTgt>
                                        </p:tgtEl>
                                      </p:cBhvr>
                                    </p:animEffect>
                                  </p:childTnLst>
                                </p:cTn>
                              </p:par>
                              <p:par>
                                <p:cTn id="12" presetID="22" presetClass="entr" presetSubtype="8" fill="hold" grpId="0" nodeType="with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wipe(left)">
                                      <p:cBhvr>
                                        <p:cTn id="14" dur="500"/>
                                        <p:tgtEl>
                                          <p:spTgt spid="3">
                                            <p:txEl>
                                              <p:pRg st="2" end="2"/>
                                            </p:txEl>
                                          </p:spTgt>
                                        </p:tgtEl>
                                      </p:cBhvr>
                                    </p:animEffect>
                                  </p:childTnLst>
                                </p:cTn>
                              </p:par>
                              <p:par>
                                <p:cTn id="15" presetID="22" presetClass="entr" presetSubtype="8" fill="hold" grpId="0"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wipe(left)">
                                      <p:cBhvr>
                                        <p:cTn id="17" dur="500"/>
                                        <p:tgtEl>
                                          <p:spTgt spid="3">
                                            <p:txEl>
                                              <p:pRg st="3" end="3"/>
                                            </p:txEl>
                                          </p:spTgt>
                                        </p:tgtEl>
                                      </p:cBhvr>
                                    </p:animEffect>
                                  </p:childTnLst>
                                </p:cTn>
                              </p:par>
                              <p:par>
                                <p:cTn id="18" presetID="22" presetClass="entr" presetSubtype="8" fill="hold" grpId="0" nodeType="withEffect">
                                  <p:stCondLst>
                                    <p:cond delay="0"/>
                                  </p:stCondLst>
                                  <p:childTnLst>
                                    <p:set>
                                      <p:cBhvr>
                                        <p:cTn id="19" dur="1" fill="hold">
                                          <p:stCondLst>
                                            <p:cond delay="0"/>
                                          </p:stCondLst>
                                        </p:cTn>
                                        <p:tgtEl>
                                          <p:spTgt spid="3">
                                            <p:txEl>
                                              <p:pRg st="4" end="4"/>
                                            </p:txEl>
                                          </p:spTgt>
                                        </p:tgtEl>
                                        <p:attrNameLst>
                                          <p:attrName>style.visibility</p:attrName>
                                        </p:attrNameLst>
                                      </p:cBhvr>
                                      <p:to>
                                        <p:strVal val="visible"/>
                                      </p:to>
                                    </p:set>
                                    <p:animEffect transition="in" filter="wipe(left)">
                                      <p:cBhvr>
                                        <p:cTn id="20"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autoUpdateAnimBg="0" advAuto="0"/>
    </p:bldLst>
  </p:timing>
  <p:hf hdr="0" ftr="0" dt="0"/>
  <p:txStyles>
    <p:titleStyle>
      <a:lvl1pPr algn="r" defTabSz="685800" rtl="0" eaLnBrk="1" latinLnBrk="0" hangingPunct="1">
        <a:lnSpc>
          <a:spcPct val="90000"/>
        </a:lnSpc>
        <a:spcBef>
          <a:spcPct val="0"/>
        </a:spcBef>
        <a:buNone/>
        <a:defRPr sz="2800" b="0" i="0" kern="1200" cap="none">
          <a:solidFill>
            <a:schemeClr val="tx1"/>
          </a:solidFill>
          <a:effectLst/>
          <a:latin typeface="+mj-lt"/>
          <a:ea typeface="+mj-ea"/>
          <a:cs typeface="+mj-cs"/>
        </a:defRPr>
      </a:lvl1pPr>
    </p:titleStyle>
    <p:bodyStyle>
      <a:lvl1pPr marL="258366" indent="-258366" algn="l" defTabSz="685800" rtl="0" eaLnBrk="1" latinLnBrk="0" hangingPunct="1">
        <a:lnSpc>
          <a:spcPct val="120000"/>
        </a:lnSpc>
        <a:spcBef>
          <a:spcPts val="750"/>
        </a:spcBef>
        <a:spcAft>
          <a:spcPts val="450"/>
        </a:spcAft>
        <a:buClr>
          <a:schemeClr val="accent6"/>
        </a:buClr>
        <a:buSzPct val="90000"/>
        <a:buFont typeface="Wingdings" panose="05000000000000000000" pitchFamily="2" charset="2"/>
        <a:buChar char="§"/>
        <a:defRPr sz="1800" kern="1200">
          <a:solidFill>
            <a:schemeClr val="tx1"/>
          </a:solidFill>
          <a:effectLst/>
          <a:latin typeface="+mn-lt"/>
          <a:ea typeface="+mn-ea"/>
          <a:cs typeface="+mn-cs"/>
        </a:defRPr>
      </a:lvl1pPr>
      <a:lvl2pPr marL="596504" indent="-253604" algn="l" defTabSz="685800" rtl="0" eaLnBrk="1" latinLnBrk="0" hangingPunct="1">
        <a:lnSpc>
          <a:spcPct val="120000"/>
        </a:lnSpc>
        <a:spcBef>
          <a:spcPts val="375"/>
        </a:spcBef>
        <a:spcAft>
          <a:spcPts val="450"/>
        </a:spcAft>
        <a:buClr>
          <a:schemeClr val="accent6"/>
        </a:buClr>
        <a:buSzPct val="90000"/>
        <a:buFont typeface="Wingdings" panose="05000000000000000000" pitchFamily="2" charset="2"/>
        <a:buChar char="§"/>
        <a:defRPr sz="1600" kern="1200">
          <a:solidFill>
            <a:schemeClr val="tx1"/>
          </a:solidFill>
          <a:effectLst/>
          <a:latin typeface="+mn-lt"/>
          <a:ea typeface="+mn-ea"/>
          <a:cs typeface="+mn-cs"/>
        </a:defRPr>
      </a:lvl2pPr>
      <a:lvl3pPr marL="944166" indent="-258366" algn="l" defTabSz="685800" rtl="0" eaLnBrk="1" latinLnBrk="0" hangingPunct="1">
        <a:lnSpc>
          <a:spcPct val="120000"/>
        </a:lnSpc>
        <a:spcBef>
          <a:spcPts val="375"/>
        </a:spcBef>
        <a:spcAft>
          <a:spcPts val="450"/>
        </a:spcAft>
        <a:buClr>
          <a:schemeClr val="accent6"/>
        </a:buClr>
        <a:buSzPct val="90000"/>
        <a:buFont typeface="Wingdings" panose="05000000000000000000" pitchFamily="2" charset="2"/>
        <a:buChar char="§"/>
        <a:defRPr sz="1400" kern="1200">
          <a:solidFill>
            <a:schemeClr val="tx1"/>
          </a:solidFill>
          <a:effectLst/>
          <a:latin typeface="+mn-lt"/>
          <a:ea typeface="+mn-ea"/>
          <a:cs typeface="+mn-cs"/>
        </a:defRPr>
      </a:lvl3pPr>
      <a:lvl4pPr marL="1282304" indent="-253604" algn="l" defTabSz="685800" rtl="0" eaLnBrk="1" latinLnBrk="0" hangingPunct="1">
        <a:lnSpc>
          <a:spcPct val="120000"/>
        </a:lnSpc>
        <a:spcBef>
          <a:spcPts val="375"/>
        </a:spcBef>
        <a:spcAft>
          <a:spcPts val="450"/>
        </a:spcAft>
        <a:buClr>
          <a:schemeClr val="accent6"/>
        </a:buClr>
        <a:buSzPct val="90000"/>
        <a:buFont typeface="Wingdings" panose="05000000000000000000" pitchFamily="2" charset="2"/>
        <a:buChar char="§"/>
        <a:defRPr sz="1200" kern="1200">
          <a:solidFill>
            <a:schemeClr val="tx1"/>
          </a:solidFill>
          <a:effectLst/>
          <a:latin typeface="+mn-lt"/>
          <a:ea typeface="+mn-ea"/>
          <a:cs typeface="+mn-cs"/>
        </a:defRPr>
      </a:lvl4pPr>
      <a:lvl5pPr marL="1629966" indent="-258366" algn="l" defTabSz="685800" rtl="0" eaLnBrk="1" latinLnBrk="0" hangingPunct="1">
        <a:lnSpc>
          <a:spcPct val="120000"/>
        </a:lnSpc>
        <a:spcBef>
          <a:spcPts val="375"/>
        </a:spcBef>
        <a:spcAft>
          <a:spcPts val="450"/>
        </a:spcAft>
        <a:buClr>
          <a:schemeClr val="accent6"/>
        </a:buClr>
        <a:buSzPct val="90000"/>
        <a:buFont typeface="Wingdings" panose="05000000000000000000" pitchFamily="2" charset="2"/>
        <a:buChar char="§"/>
        <a:defRPr sz="1200" kern="1200">
          <a:solidFill>
            <a:schemeClr val="tx1"/>
          </a:solidFill>
          <a:effectLst/>
          <a:latin typeface="+mn-lt"/>
          <a:ea typeface="+mn-ea"/>
          <a:cs typeface="+mn-cs"/>
        </a:defRPr>
      </a:lvl5pPr>
      <a:lvl6pPr marL="1975104" indent="-256032" algn="l" defTabSz="685800" rtl="0" eaLnBrk="1" latinLnBrk="0" hangingPunct="1">
        <a:lnSpc>
          <a:spcPct val="120000"/>
        </a:lnSpc>
        <a:spcBef>
          <a:spcPts val="375"/>
        </a:spcBef>
        <a:spcAft>
          <a:spcPts val="450"/>
        </a:spcAft>
        <a:buClr>
          <a:schemeClr val="accent6"/>
        </a:buClr>
        <a:buSzPct val="90000"/>
        <a:buFont typeface="Wingdings" panose="05000000000000000000" pitchFamily="2" charset="2"/>
        <a:buChar char="§"/>
        <a:defRPr sz="1100" kern="1200" baseline="0">
          <a:solidFill>
            <a:schemeClr val="tx1"/>
          </a:solidFill>
          <a:effectLst/>
          <a:latin typeface="+mn-lt"/>
          <a:ea typeface="+mn-ea"/>
          <a:cs typeface="+mn-cs"/>
        </a:defRPr>
      </a:lvl6pPr>
      <a:lvl7pPr marL="2240280" indent="-256032" algn="l" defTabSz="685800" rtl="0" eaLnBrk="1" latinLnBrk="0" hangingPunct="1">
        <a:lnSpc>
          <a:spcPct val="120000"/>
        </a:lnSpc>
        <a:spcBef>
          <a:spcPts val="375"/>
        </a:spcBef>
        <a:spcAft>
          <a:spcPts val="450"/>
        </a:spcAft>
        <a:buClr>
          <a:schemeClr val="accent6"/>
        </a:buClr>
        <a:buSzPct val="90000"/>
        <a:buFont typeface="Wingdings" panose="05000000000000000000" pitchFamily="2" charset="2"/>
        <a:buChar char="§"/>
        <a:defRPr sz="1100" kern="1200" baseline="0">
          <a:solidFill>
            <a:schemeClr val="tx1"/>
          </a:solidFill>
          <a:effectLst/>
          <a:latin typeface="+mn-lt"/>
          <a:ea typeface="+mn-ea"/>
          <a:cs typeface="+mn-cs"/>
        </a:defRPr>
      </a:lvl7pPr>
      <a:lvl8pPr marL="2670048" indent="-256032" algn="l" defTabSz="685800" rtl="0" eaLnBrk="1" latinLnBrk="0" hangingPunct="1">
        <a:lnSpc>
          <a:spcPct val="120000"/>
        </a:lnSpc>
        <a:spcBef>
          <a:spcPts val="375"/>
        </a:spcBef>
        <a:spcAft>
          <a:spcPts val="450"/>
        </a:spcAft>
        <a:buClr>
          <a:schemeClr val="accent6"/>
        </a:buClr>
        <a:buSzPct val="90000"/>
        <a:buFont typeface="Wingdings" panose="05000000000000000000" pitchFamily="2" charset="2"/>
        <a:buChar char="§"/>
        <a:defRPr sz="1100" kern="1200" baseline="0">
          <a:solidFill>
            <a:schemeClr val="tx1"/>
          </a:solidFill>
          <a:effectLst/>
          <a:latin typeface="+mn-lt"/>
          <a:ea typeface="+mn-ea"/>
          <a:cs typeface="+mn-cs"/>
        </a:defRPr>
      </a:lvl8pPr>
      <a:lvl9pPr marL="3017520" indent="-256032" algn="l" defTabSz="685800" rtl="0" eaLnBrk="1" latinLnBrk="0" hangingPunct="1">
        <a:lnSpc>
          <a:spcPct val="120000"/>
        </a:lnSpc>
        <a:spcBef>
          <a:spcPts val="375"/>
        </a:spcBef>
        <a:spcAft>
          <a:spcPts val="450"/>
        </a:spcAft>
        <a:buClr>
          <a:schemeClr val="accent6"/>
        </a:buClr>
        <a:buSzPct val="90000"/>
        <a:buFont typeface="Wingdings" panose="05000000000000000000" pitchFamily="2" charset="2"/>
        <a:buChar char="§"/>
        <a:defRPr sz="1100" kern="1200">
          <a:solidFill>
            <a:schemeClr val="tx1"/>
          </a:solidFill>
          <a:effectLst/>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png"/><Relationship Id="rId7" Type="http://schemas.openxmlformats.org/officeDocument/2006/relationships/image" Target="../media/image9.png"/><Relationship Id="rId12" Type="http://schemas.openxmlformats.org/officeDocument/2006/relationships/image" Target="../media/image14.png"/><Relationship Id="rId2" Type="http://schemas.openxmlformats.org/officeDocument/2006/relationships/image" Target="../media/image4.png"/><Relationship Id="rId1" Type="http://schemas.openxmlformats.org/officeDocument/2006/relationships/slideLayout" Target="../slideLayouts/slideLayout2.xml"/><Relationship Id="rId6" Type="http://schemas.openxmlformats.org/officeDocument/2006/relationships/image" Target="../media/image8.png"/><Relationship Id="rId11" Type="http://schemas.openxmlformats.org/officeDocument/2006/relationships/image" Target="../media/image13.png"/><Relationship Id="rId5" Type="http://schemas.openxmlformats.org/officeDocument/2006/relationships/image" Target="../media/image7.png"/><Relationship Id="rId10" Type="http://schemas.openxmlformats.org/officeDocument/2006/relationships/image" Target="../media/image12.png"/><Relationship Id="rId4" Type="http://schemas.openxmlformats.org/officeDocument/2006/relationships/image" Target="../media/image6.png"/><Relationship Id="rId9" Type="http://schemas.openxmlformats.org/officeDocument/2006/relationships/image" Target="../media/image11.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1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2.xml"/><Relationship Id="rId5" Type="http://schemas.openxmlformats.org/officeDocument/2006/relationships/image" Target="../media/image21.png"/><Relationship Id="rId4" Type="http://schemas.openxmlformats.org/officeDocument/2006/relationships/image" Target="../media/image20.png"/></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050" name="矩形 2">
            <a:extLst>
              <a:ext uri="{FF2B5EF4-FFF2-40B4-BE49-F238E27FC236}">
                <a16:creationId xmlns:a16="http://schemas.microsoft.com/office/drawing/2014/main" id="{4BD6E81A-CE2A-9848-9FB1-D6E643641326}"/>
              </a:ext>
            </a:extLst>
          </p:cNvPr>
          <p:cNvSpPr>
            <a:spLocks noChangeArrowheads="1"/>
          </p:cNvSpPr>
          <p:nvPr/>
        </p:nvSpPr>
        <p:spPr bwMode="auto">
          <a:xfrm>
            <a:off x="381000" y="1600201"/>
            <a:ext cx="8763000" cy="24314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3800" b="1">
                <a:solidFill>
                  <a:schemeClr val="tx1"/>
                </a:solidFill>
                <a:latin typeface="Times New Roman" panose="02020603050405020304" pitchFamily="18" charset="0"/>
                <a:ea typeface="宋体" panose="02010600030101010101" pitchFamily="2" charset="-122"/>
              </a:defRPr>
            </a:lvl1pPr>
            <a:lvl2pPr marL="742950" indent="-285750" eaLnBrk="0" hangingPunct="0">
              <a:defRPr sz="3800" b="1">
                <a:solidFill>
                  <a:schemeClr val="tx1"/>
                </a:solidFill>
                <a:latin typeface="Times New Roman" panose="02020603050405020304" pitchFamily="18" charset="0"/>
                <a:ea typeface="宋体" panose="02010600030101010101" pitchFamily="2" charset="-122"/>
              </a:defRPr>
            </a:lvl2pPr>
            <a:lvl3pPr marL="1143000" indent="-228600" eaLnBrk="0" hangingPunct="0">
              <a:defRPr sz="3800" b="1">
                <a:solidFill>
                  <a:schemeClr val="tx1"/>
                </a:solidFill>
                <a:latin typeface="Times New Roman" panose="02020603050405020304" pitchFamily="18" charset="0"/>
                <a:ea typeface="宋体" panose="02010600030101010101" pitchFamily="2" charset="-122"/>
              </a:defRPr>
            </a:lvl3pPr>
            <a:lvl4pPr marL="1600200" indent="-228600" eaLnBrk="0" hangingPunct="0">
              <a:defRPr sz="3800" b="1">
                <a:solidFill>
                  <a:schemeClr val="tx1"/>
                </a:solidFill>
                <a:latin typeface="Times New Roman" panose="02020603050405020304" pitchFamily="18" charset="0"/>
                <a:ea typeface="宋体" panose="02010600030101010101" pitchFamily="2" charset="-122"/>
              </a:defRPr>
            </a:lvl4pPr>
            <a:lvl5pPr marL="2057400" indent="-228600" eaLnBrk="0" hangingPunct="0">
              <a:defRPr sz="38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defRPr sz="38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defRPr sz="38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defRPr sz="38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defRPr sz="3800" b="1">
                <a:solidFill>
                  <a:schemeClr val="tx1"/>
                </a:solidFill>
                <a:latin typeface="Times New Roman" panose="02020603050405020304" pitchFamily="18" charset="0"/>
                <a:ea typeface="宋体" panose="02010600030101010101" pitchFamily="2" charset="-122"/>
              </a:defRPr>
            </a:lvl9pPr>
          </a:lstStyle>
          <a:p>
            <a:pPr eaLnBrk="1" hangingPunct="1"/>
            <a:r>
              <a:rPr lang="en-US" altLang="zh-CN" dirty="0"/>
              <a:t>Introduction to Macro Economics</a:t>
            </a:r>
          </a:p>
          <a:p>
            <a:pPr eaLnBrk="1" hangingPunct="1"/>
            <a:r>
              <a:rPr lang="en-US" altLang="zh-CN" dirty="0"/>
              <a:t>Principles of Macro Economics 1</a:t>
            </a:r>
          </a:p>
          <a:p>
            <a:pPr eaLnBrk="1" hangingPunct="1"/>
            <a:r>
              <a:rPr lang="en-US" altLang="zh-CN" dirty="0"/>
              <a:t>ECONA 201</a:t>
            </a:r>
          </a:p>
          <a:p>
            <a:pPr eaLnBrk="1" hangingPunct="1"/>
            <a:endParaRPr lang="zh-CN" alt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3074" name="Rectangle 3">
            <a:extLst>
              <a:ext uri="{FF2B5EF4-FFF2-40B4-BE49-F238E27FC236}">
                <a16:creationId xmlns:a16="http://schemas.microsoft.com/office/drawing/2014/main" id="{68EAC696-31F6-7DF3-F91E-999D917B5B1F}"/>
              </a:ext>
            </a:extLst>
          </p:cNvPr>
          <p:cNvSpPr>
            <a:spLocks noGrp="1" noChangeArrowheads="1"/>
          </p:cNvSpPr>
          <p:nvPr>
            <p:ph type="title"/>
          </p:nvPr>
        </p:nvSpPr>
        <p:spPr/>
        <p:txBody>
          <a:bodyPr/>
          <a:lstStyle/>
          <a:p>
            <a:pPr eaLnBrk="1" hangingPunct="1"/>
            <a:r>
              <a:rPr lang="en-US" altLang="zh-CN"/>
              <a:t>Introduction to Macroeconomics</a:t>
            </a:r>
          </a:p>
        </p:txBody>
      </p:sp>
      <p:sp>
        <p:nvSpPr>
          <p:cNvPr id="229380" name="Rectangle 4">
            <a:extLst>
              <a:ext uri="{FF2B5EF4-FFF2-40B4-BE49-F238E27FC236}">
                <a16:creationId xmlns:a16="http://schemas.microsoft.com/office/drawing/2014/main" id="{0D47A041-640B-1CBF-DC78-A089931A64BD}"/>
              </a:ext>
            </a:extLst>
          </p:cNvPr>
          <p:cNvSpPr>
            <a:spLocks noGrp="1" noChangeArrowheads="1"/>
          </p:cNvSpPr>
          <p:nvPr>
            <p:ph idx="1"/>
          </p:nvPr>
        </p:nvSpPr>
        <p:spPr>
          <a:xfrm>
            <a:off x="1447800" y="1219200"/>
            <a:ext cx="6400800" cy="5029200"/>
          </a:xfrm>
        </p:spPr>
        <p:txBody>
          <a:bodyPr>
            <a:normAutofit/>
          </a:bodyPr>
          <a:lstStyle/>
          <a:p>
            <a:pPr eaLnBrk="1" hangingPunct="1">
              <a:spcAft>
                <a:spcPct val="20000"/>
              </a:spcAft>
            </a:pPr>
            <a:r>
              <a:rPr lang="en-US" altLang="zh-CN" sz="2400" b="1" i="1" dirty="0">
                <a:cs typeface="Times New Roman" panose="02020603050405020304" pitchFamily="18" charset="0"/>
              </a:rPr>
              <a:t>Macroeconomics</a:t>
            </a:r>
            <a:r>
              <a:rPr lang="en-US" altLang="zh-CN" sz="2400" dirty="0">
                <a:cs typeface="Times New Roman" panose="02020603050405020304" pitchFamily="18" charset="0"/>
              </a:rPr>
              <a:t> deals with the economy as a whole; it examines the behavior of economic aggregates such as aggregate income, consumption, investment, and the overall level of prices.</a:t>
            </a:r>
          </a:p>
          <a:p>
            <a:pPr marL="866775" lvl="1" eaLnBrk="1" hangingPunct="1">
              <a:spcAft>
                <a:spcPct val="20000"/>
              </a:spcAft>
            </a:pPr>
            <a:r>
              <a:rPr lang="en-US" altLang="zh-CN" sz="2400" b="1" i="1" dirty="0">
                <a:cs typeface="Times New Roman" panose="02020603050405020304" pitchFamily="18" charset="0"/>
              </a:rPr>
              <a:t>Aggregate behavior</a:t>
            </a:r>
            <a:r>
              <a:rPr lang="en-US" altLang="zh-CN" sz="2400" dirty="0">
                <a:cs typeface="Times New Roman" panose="02020603050405020304" pitchFamily="18" charset="0"/>
              </a:rPr>
              <a:t> refers to the behavior of all households and firms together.</a:t>
            </a:r>
            <a:endParaRPr lang="en-US" altLang="zh-CN" sz="2400" dirty="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29380">
                                            <p:txEl>
                                              <p:pRg st="0" end="0"/>
                                            </p:txEl>
                                          </p:spTgt>
                                        </p:tgtEl>
                                        <p:attrNameLst>
                                          <p:attrName>style.visibility</p:attrName>
                                        </p:attrNameLst>
                                      </p:cBhvr>
                                      <p:to>
                                        <p:strVal val="visible"/>
                                      </p:to>
                                    </p:set>
                                    <p:animEffect transition="in" filter="wipe(left)">
                                      <p:cBhvr>
                                        <p:cTn id="7" dur="500"/>
                                        <p:tgtEl>
                                          <p:spTgt spid="229380">
                                            <p:txEl>
                                              <p:pRg st="0" end="0"/>
                                            </p:txEl>
                                          </p:spTgt>
                                        </p:tgtEl>
                                      </p:cBhvr>
                                    </p:animEffect>
                                  </p:childTnLst>
                                </p:cTn>
                              </p:par>
                            </p:childTnLst>
                          </p:cTn>
                        </p:par>
                        <p:par>
                          <p:cTn id="8" fill="hold" nodeType="afterGroup">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229380">
                                            <p:txEl>
                                              <p:pRg st="1" end="1"/>
                                            </p:txEl>
                                          </p:spTgt>
                                        </p:tgtEl>
                                        <p:attrNameLst>
                                          <p:attrName>style.visibility</p:attrName>
                                        </p:attrNameLst>
                                      </p:cBhvr>
                                      <p:to>
                                        <p:strVal val="visible"/>
                                      </p:to>
                                    </p:set>
                                    <p:animEffect transition="in" filter="wipe(left)">
                                      <p:cBhvr>
                                        <p:cTn id="11" dur="500"/>
                                        <p:tgtEl>
                                          <p:spTgt spid="229380">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9380" grpId="0" build="p" bldLvl="2" autoUpdateAnimBg="0" advAuto="0"/>
    </p:bld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1266" name="Rectangle 2">
            <a:extLst>
              <a:ext uri="{FF2B5EF4-FFF2-40B4-BE49-F238E27FC236}">
                <a16:creationId xmlns:a16="http://schemas.microsoft.com/office/drawing/2014/main" id="{F560ECA0-6F6E-F3CA-39D5-9DE4279FEB1A}"/>
              </a:ext>
            </a:extLst>
          </p:cNvPr>
          <p:cNvSpPr>
            <a:spLocks noGrp="1" noChangeArrowheads="1"/>
          </p:cNvSpPr>
          <p:nvPr>
            <p:ph type="title"/>
          </p:nvPr>
        </p:nvSpPr>
        <p:spPr/>
        <p:txBody>
          <a:bodyPr/>
          <a:lstStyle/>
          <a:p>
            <a:pPr eaLnBrk="1" hangingPunct="1"/>
            <a:r>
              <a:rPr lang="en-US" altLang="zh-CN"/>
              <a:t>Macroeconomic Concerns</a:t>
            </a:r>
          </a:p>
        </p:txBody>
      </p:sp>
      <p:sp>
        <p:nvSpPr>
          <p:cNvPr id="11267" name="Rectangle 3">
            <a:extLst>
              <a:ext uri="{FF2B5EF4-FFF2-40B4-BE49-F238E27FC236}">
                <a16:creationId xmlns:a16="http://schemas.microsoft.com/office/drawing/2014/main" id="{710A19BE-323F-447B-5D95-63A0C6C35A33}"/>
              </a:ext>
            </a:extLst>
          </p:cNvPr>
          <p:cNvSpPr>
            <a:spLocks noGrp="1" noChangeArrowheads="1"/>
          </p:cNvSpPr>
          <p:nvPr>
            <p:ph idx="1"/>
          </p:nvPr>
        </p:nvSpPr>
        <p:spPr/>
        <p:txBody>
          <a:bodyPr>
            <a:normAutofit lnSpcReduction="10000"/>
          </a:bodyPr>
          <a:lstStyle/>
          <a:p>
            <a:pPr eaLnBrk="1" hangingPunct="1"/>
            <a:r>
              <a:rPr lang="en-US" altLang="zh-CN" sz="3600"/>
              <a:t>Three of the major concerns of macroeconomics are:</a:t>
            </a:r>
          </a:p>
          <a:p>
            <a:pPr lvl="1" eaLnBrk="1" hangingPunct="1"/>
            <a:r>
              <a:rPr lang="en-US" altLang="zh-CN" sz="3200"/>
              <a:t>Inflation</a:t>
            </a:r>
          </a:p>
          <a:p>
            <a:pPr lvl="1" eaLnBrk="1" hangingPunct="1"/>
            <a:r>
              <a:rPr lang="en-US" altLang="zh-CN" sz="3200"/>
              <a:t>Output growth</a:t>
            </a:r>
          </a:p>
          <a:p>
            <a:pPr lvl="1" eaLnBrk="1" hangingPunct="1"/>
            <a:r>
              <a:rPr lang="en-US" altLang="zh-CN" sz="3200"/>
              <a:t>Unemployment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2290" name="Rectangle 2">
            <a:extLst>
              <a:ext uri="{FF2B5EF4-FFF2-40B4-BE49-F238E27FC236}">
                <a16:creationId xmlns:a16="http://schemas.microsoft.com/office/drawing/2014/main" id="{AF02A97B-54DC-3E61-E887-7649CF3D9BBB}"/>
              </a:ext>
            </a:extLst>
          </p:cNvPr>
          <p:cNvSpPr>
            <a:spLocks noGrp="1" noChangeArrowheads="1"/>
          </p:cNvSpPr>
          <p:nvPr>
            <p:ph type="title"/>
          </p:nvPr>
        </p:nvSpPr>
        <p:spPr/>
        <p:txBody>
          <a:bodyPr/>
          <a:lstStyle/>
          <a:p>
            <a:pPr eaLnBrk="1" hangingPunct="1"/>
            <a:r>
              <a:rPr lang="en-US" altLang="zh-CN"/>
              <a:t>Inflation and Deflation</a:t>
            </a:r>
          </a:p>
        </p:txBody>
      </p:sp>
      <p:sp>
        <p:nvSpPr>
          <p:cNvPr id="12291" name="Rectangle 3">
            <a:extLst>
              <a:ext uri="{FF2B5EF4-FFF2-40B4-BE49-F238E27FC236}">
                <a16:creationId xmlns:a16="http://schemas.microsoft.com/office/drawing/2014/main" id="{EFDE041F-43AD-BADE-6C99-F9B9F37AA18D}"/>
              </a:ext>
            </a:extLst>
          </p:cNvPr>
          <p:cNvSpPr>
            <a:spLocks noGrp="1" noChangeArrowheads="1"/>
          </p:cNvSpPr>
          <p:nvPr>
            <p:ph idx="1"/>
          </p:nvPr>
        </p:nvSpPr>
        <p:spPr>
          <a:xfrm>
            <a:off x="1371600" y="1828800"/>
            <a:ext cx="6400800" cy="4951413"/>
          </a:xfrm>
        </p:spPr>
        <p:txBody>
          <a:bodyPr>
            <a:normAutofit lnSpcReduction="10000"/>
          </a:bodyPr>
          <a:lstStyle/>
          <a:p>
            <a:pPr eaLnBrk="1" hangingPunct="1"/>
            <a:r>
              <a:rPr lang="en-US" altLang="zh-CN" sz="2400" b="1" i="1"/>
              <a:t>Inflation</a:t>
            </a:r>
            <a:r>
              <a:rPr lang="en-US" altLang="zh-CN" sz="2400"/>
              <a:t> is an increase in the overall price level.</a:t>
            </a:r>
          </a:p>
          <a:p>
            <a:pPr eaLnBrk="1" hangingPunct="1"/>
            <a:r>
              <a:rPr lang="en-US" altLang="zh-CN" sz="2400" b="1" i="1"/>
              <a:t>Hyperinflation</a:t>
            </a:r>
            <a:r>
              <a:rPr lang="en-US" altLang="zh-CN" sz="2400"/>
              <a:t> is a period of very rapid increases in the overall price level.  Hyperinflations are rare, but have been used to study the costs and consequences of even moderate inflation.</a:t>
            </a:r>
          </a:p>
          <a:p>
            <a:pPr eaLnBrk="1" hangingPunct="1"/>
            <a:r>
              <a:rPr lang="en-US" altLang="zh-CN" sz="2400" b="1" i="1"/>
              <a:t>Deflation</a:t>
            </a:r>
            <a:r>
              <a:rPr lang="en-US" altLang="zh-CN" sz="2400"/>
              <a:t> is a decrease in the overall price level. Prolonged periods of deflation can be just as damaging for the economy as sustained inflation.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3314" name="Rectangle 2">
            <a:extLst>
              <a:ext uri="{FF2B5EF4-FFF2-40B4-BE49-F238E27FC236}">
                <a16:creationId xmlns:a16="http://schemas.microsoft.com/office/drawing/2014/main" id="{0AA16A28-BF0F-AD2F-59F5-A14B0C6E0611}"/>
              </a:ext>
            </a:extLst>
          </p:cNvPr>
          <p:cNvSpPr>
            <a:spLocks noGrp="1" noChangeArrowheads="1"/>
          </p:cNvSpPr>
          <p:nvPr>
            <p:ph type="title"/>
          </p:nvPr>
        </p:nvSpPr>
        <p:spPr/>
        <p:txBody>
          <a:bodyPr>
            <a:normAutofit fontScale="90000"/>
          </a:bodyPr>
          <a:lstStyle/>
          <a:p>
            <a:pPr eaLnBrk="1" hangingPunct="1"/>
            <a:r>
              <a:rPr lang="en-US" altLang="zh-CN" sz="4000"/>
              <a:t>Output Growth:</a:t>
            </a:r>
            <a:br>
              <a:rPr lang="en-US" altLang="zh-CN" sz="4000"/>
            </a:br>
            <a:r>
              <a:rPr lang="en-US" altLang="zh-CN" sz="4000"/>
              <a:t>Short Run and Long Run</a:t>
            </a:r>
          </a:p>
        </p:txBody>
      </p:sp>
      <p:sp>
        <p:nvSpPr>
          <p:cNvPr id="13315" name="Rectangle 3">
            <a:extLst>
              <a:ext uri="{FF2B5EF4-FFF2-40B4-BE49-F238E27FC236}">
                <a16:creationId xmlns:a16="http://schemas.microsoft.com/office/drawing/2014/main" id="{C73F2D20-6AFB-BD2C-37EF-B6D367A0209D}"/>
              </a:ext>
            </a:extLst>
          </p:cNvPr>
          <p:cNvSpPr>
            <a:spLocks noGrp="1" noChangeArrowheads="1"/>
          </p:cNvSpPr>
          <p:nvPr>
            <p:ph idx="1"/>
          </p:nvPr>
        </p:nvSpPr>
        <p:spPr>
          <a:xfrm>
            <a:off x="450850" y="1600200"/>
            <a:ext cx="8235950" cy="4525963"/>
          </a:xfrm>
        </p:spPr>
        <p:txBody>
          <a:bodyPr/>
          <a:lstStyle/>
          <a:p>
            <a:pPr eaLnBrk="1" hangingPunct="1"/>
            <a:r>
              <a:rPr lang="en-US" altLang="zh-CN"/>
              <a:t>The </a:t>
            </a:r>
            <a:r>
              <a:rPr lang="en-US" altLang="zh-CN" b="1" i="1"/>
              <a:t>business cycle</a:t>
            </a:r>
            <a:r>
              <a:rPr lang="en-US" altLang="zh-CN"/>
              <a:t> is the cycle of short-term ups and downs in the economy.</a:t>
            </a:r>
          </a:p>
          <a:p>
            <a:pPr eaLnBrk="1" hangingPunct="1"/>
            <a:r>
              <a:rPr lang="en-US" altLang="zh-CN"/>
              <a:t>The main measure of how an economy is doing is aggregate output:</a:t>
            </a:r>
          </a:p>
          <a:p>
            <a:pPr lvl="1" eaLnBrk="1" hangingPunct="1"/>
            <a:r>
              <a:rPr lang="en-US" altLang="zh-CN" b="1" i="1"/>
              <a:t>Aggregate output</a:t>
            </a:r>
            <a:r>
              <a:rPr lang="en-US" altLang="zh-CN"/>
              <a:t> is the total quantity of goods and services produced in an economy in a given period.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4338" name="Rectangle 2">
            <a:extLst>
              <a:ext uri="{FF2B5EF4-FFF2-40B4-BE49-F238E27FC236}">
                <a16:creationId xmlns:a16="http://schemas.microsoft.com/office/drawing/2014/main" id="{FBF48760-20AF-A716-8AE8-11ED93A80DB6}"/>
              </a:ext>
            </a:extLst>
          </p:cNvPr>
          <p:cNvSpPr>
            <a:spLocks noGrp="1" noChangeArrowheads="1"/>
          </p:cNvSpPr>
          <p:nvPr>
            <p:ph type="title"/>
          </p:nvPr>
        </p:nvSpPr>
        <p:spPr/>
        <p:txBody>
          <a:bodyPr/>
          <a:lstStyle/>
          <a:p>
            <a:pPr eaLnBrk="1" hangingPunct="1"/>
            <a:r>
              <a:rPr lang="en-US" altLang="zh-CN"/>
              <a:t>Output Growth:</a:t>
            </a:r>
            <a:br>
              <a:rPr lang="en-US" altLang="zh-CN"/>
            </a:br>
            <a:r>
              <a:rPr lang="en-US" altLang="zh-CN"/>
              <a:t>Short Run and Long Run</a:t>
            </a:r>
          </a:p>
        </p:txBody>
      </p:sp>
      <p:sp>
        <p:nvSpPr>
          <p:cNvPr id="14339" name="Rectangle 3">
            <a:extLst>
              <a:ext uri="{FF2B5EF4-FFF2-40B4-BE49-F238E27FC236}">
                <a16:creationId xmlns:a16="http://schemas.microsoft.com/office/drawing/2014/main" id="{3A2FFB5C-6816-DEF9-5020-F2EAA31703A0}"/>
              </a:ext>
            </a:extLst>
          </p:cNvPr>
          <p:cNvSpPr>
            <a:spLocks noGrp="1" noChangeArrowheads="1"/>
          </p:cNvSpPr>
          <p:nvPr>
            <p:ph idx="1"/>
          </p:nvPr>
        </p:nvSpPr>
        <p:spPr>
          <a:xfrm>
            <a:off x="1371600" y="1828800"/>
            <a:ext cx="6400800" cy="5029200"/>
          </a:xfrm>
        </p:spPr>
        <p:txBody>
          <a:bodyPr>
            <a:normAutofit fontScale="92500" lnSpcReduction="10000"/>
          </a:bodyPr>
          <a:lstStyle/>
          <a:p>
            <a:pPr eaLnBrk="1" hangingPunct="1"/>
            <a:r>
              <a:rPr lang="en-US" altLang="zh-CN" sz="2800"/>
              <a:t>A </a:t>
            </a:r>
            <a:r>
              <a:rPr lang="en-US" altLang="zh-CN" sz="2800" b="1" i="1"/>
              <a:t>recession</a:t>
            </a:r>
            <a:r>
              <a:rPr lang="en-US" altLang="zh-CN" sz="2800"/>
              <a:t> is a period during which aggregate output declines.  Two consecutive quarters of decrease in output signal a recession.</a:t>
            </a:r>
          </a:p>
          <a:p>
            <a:pPr eaLnBrk="1" hangingPunct="1"/>
            <a:r>
              <a:rPr lang="en-US" altLang="zh-CN" sz="2800"/>
              <a:t>A prolonged and deep recession becomes a </a:t>
            </a:r>
            <a:r>
              <a:rPr lang="en-US" altLang="zh-CN" sz="2800" b="1" i="1"/>
              <a:t>depression</a:t>
            </a:r>
            <a:r>
              <a:rPr lang="en-US" altLang="zh-CN" sz="2800"/>
              <a:t>.</a:t>
            </a:r>
          </a:p>
          <a:p>
            <a:pPr eaLnBrk="1" hangingPunct="1"/>
            <a:r>
              <a:rPr lang="en-US" altLang="zh-CN" sz="2800"/>
              <a:t>Policy makers attempt not only to smooth fluctuations in output during a business cycle but also to increase the growth rate of output in the long-run.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5362" name="Rectangle 2">
            <a:extLst>
              <a:ext uri="{FF2B5EF4-FFF2-40B4-BE49-F238E27FC236}">
                <a16:creationId xmlns:a16="http://schemas.microsoft.com/office/drawing/2014/main" id="{3452CFBF-883A-61E1-B823-1B6F197B4F33}"/>
              </a:ext>
            </a:extLst>
          </p:cNvPr>
          <p:cNvSpPr>
            <a:spLocks noGrp="1" noChangeArrowheads="1"/>
          </p:cNvSpPr>
          <p:nvPr>
            <p:ph type="title"/>
          </p:nvPr>
        </p:nvSpPr>
        <p:spPr/>
        <p:txBody>
          <a:bodyPr>
            <a:normAutofit/>
          </a:bodyPr>
          <a:lstStyle/>
          <a:p>
            <a:pPr eaLnBrk="1" hangingPunct="1"/>
            <a:r>
              <a:rPr lang="en-US" altLang="zh-CN" sz="4000" dirty="0"/>
              <a:t>Unemployment</a:t>
            </a:r>
          </a:p>
        </p:txBody>
      </p:sp>
      <p:sp>
        <p:nvSpPr>
          <p:cNvPr id="15363" name="Rectangle 3">
            <a:extLst>
              <a:ext uri="{FF2B5EF4-FFF2-40B4-BE49-F238E27FC236}">
                <a16:creationId xmlns:a16="http://schemas.microsoft.com/office/drawing/2014/main" id="{060CF432-C7DE-D4AA-610F-9F94D17E89EF}"/>
              </a:ext>
            </a:extLst>
          </p:cNvPr>
          <p:cNvSpPr>
            <a:spLocks noGrp="1" noChangeArrowheads="1"/>
          </p:cNvSpPr>
          <p:nvPr>
            <p:ph idx="1"/>
          </p:nvPr>
        </p:nvSpPr>
        <p:spPr/>
        <p:txBody>
          <a:bodyPr/>
          <a:lstStyle/>
          <a:p>
            <a:pPr eaLnBrk="1" hangingPunct="1">
              <a:lnSpc>
                <a:spcPct val="90000"/>
              </a:lnSpc>
            </a:pPr>
            <a:r>
              <a:rPr lang="en-US" altLang="zh-CN"/>
              <a:t>The </a:t>
            </a:r>
            <a:r>
              <a:rPr lang="en-US" altLang="zh-CN" b="1" i="1"/>
              <a:t>unemployment rate</a:t>
            </a:r>
            <a:r>
              <a:rPr lang="en-US" altLang="zh-CN"/>
              <a:t> is the percentage of the labor force that is unemployed.</a:t>
            </a:r>
          </a:p>
          <a:p>
            <a:pPr eaLnBrk="1" hangingPunct="1">
              <a:lnSpc>
                <a:spcPct val="90000"/>
              </a:lnSpc>
            </a:pPr>
            <a:r>
              <a:rPr lang="en-US" altLang="zh-CN"/>
              <a:t>The unemployment rate is a key indicator of the economy’s health.</a:t>
            </a:r>
          </a:p>
          <a:p>
            <a:pPr eaLnBrk="1" hangingPunct="1">
              <a:lnSpc>
                <a:spcPct val="90000"/>
              </a:lnSpc>
            </a:pPr>
            <a:r>
              <a:rPr lang="en-US" altLang="zh-CN"/>
              <a:t>The existence of unemployment seems to imply that the aggregate labor market is not in equilibrium.  Why do labor markets not clear when other markets do?</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6386" name="Rectangle 2">
            <a:extLst>
              <a:ext uri="{FF2B5EF4-FFF2-40B4-BE49-F238E27FC236}">
                <a16:creationId xmlns:a16="http://schemas.microsoft.com/office/drawing/2014/main" id="{F0DF4DC0-D75A-8B67-E87F-50F8E137776B}"/>
              </a:ext>
            </a:extLst>
          </p:cNvPr>
          <p:cNvSpPr>
            <a:spLocks noGrp="1" noChangeArrowheads="1"/>
          </p:cNvSpPr>
          <p:nvPr>
            <p:ph type="title"/>
          </p:nvPr>
        </p:nvSpPr>
        <p:spPr/>
        <p:txBody>
          <a:bodyPr/>
          <a:lstStyle/>
          <a:p>
            <a:pPr eaLnBrk="1" hangingPunct="1"/>
            <a:r>
              <a:rPr lang="en-US" altLang="zh-CN"/>
              <a:t>Government in the Macroeconomy</a:t>
            </a:r>
          </a:p>
        </p:txBody>
      </p:sp>
      <p:sp>
        <p:nvSpPr>
          <p:cNvPr id="16387" name="Rectangle 3">
            <a:extLst>
              <a:ext uri="{FF2B5EF4-FFF2-40B4-BE49-F238E27FC236}">
                <a16:creationId xmlns:a16="http://schemas.microsoft.com/office/drawing/2014/main" id="{603E3512-F203-2530-3D89-49CF5B7E88D8}"/>
              </a:ext>
            </a:extLst>
          </p:cNvPr>
          <p:cNvSpPr>
            <a:spLocks noGrp="1" noChangeArrowheads="1"/>
          </p:cNvSpPr>
          <p:nvPr>
            <p:ph idx="1"/>
          </p:nvPr>
        </p:nvSpPr>
        <p:spPr>
          <a:xfrm>
            <a:off x="457200" y="1600200"/>
            <a:ext cx="8229600" cy="4381500"/>
          </a:xfrm>
        </p:spPr>
        <p:txBody>
          <a:bodyPr/>
          <a:lstStyle/>
          <a:p>
            <a:pPr marL="344488" indent="-344488" eaLnBrk="1" hangingPunct="1"/>
            <a:r>
              <a:rPr lang="en-US" altLang="zh-CN" sz="3600"/>
              <a:t>There are three kinds of policy that the government has used to influence the macroeconomy:</a:t>
            </a:r>
          </a:p>
          <a:p>
            <a:pPr marL="965200" lvl="1" indent="-501650" eaLnBrk="1" hangingPunct="1">
              <a:buFontTx/>
              <a:buAutoNum type="arabicPeriod"/>
            </a:pPr>
            <a:r>
              <a:rPr lang="en-US" altLang="zh-CN" sz="3200"/>
              <a:t>Fiscal policy</a:t>
            </a:r>
          </a:p>
          <a:p>
            <a:pPr marL="965200" lvl="1" indent="-501650" eaLnBrk="1" hangingPunct="1">
              <a:buFontTx/>
              <a:buAutoNum type="arabicPeriod"/>
            </a:pPr>
            <a:r>
              <a:rPr lang="en-US" altLang="zh-CN" sz="3200"/>
              <a:t>Monetary policy</a:t>
            </a:r>
          </a:p>
          <a:p>
            <a:pPr marL="965200" lvl="1" indent="-501650" eaLnBrk="1" hangingPunct="1">
              <a:buFontTx/>
              <a:buAutoNum type="arabicPeriod"/>
            </a:pPr>
            <a:r>
              <a:rPr lang="en-US" altLang="zh-CN" sz="3200"/>
              <a:t>Growth or supply-side policies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7410" name="Rectangle 2">
            <a:extLst>
              <a:ext uri="{FF2B5EF4-FFF2-40B4-BE49-F238E27FC236}">
                <a16:creationId xmlns:a16="http://schemas.microsoft.com/office/drawing/2014/main" id="{CC28C8AE-6A68-9745-37A7-4963733E9702}"/>
              </a:ext>
            </a:extLst>
          </p:cNvPr>
          <p:cNvSpPr>
            <a:spLocks noGrp="1" noChangeArrowheads="1"/>
          </p:cNvSpPr>
          <p:nvPr>
            <p:ph type="title"/>
          </p:nvPr>
        </p:nvSpPr>
        <p:spPr/>
        <p:txBody>
          <a:bodyPr/>
          <a:lstStyle/>
          <a:p>
            <a:pPr eaLnBrk="1" hangingPunct="1"/>
            <a:r>
              <a:rPr lang="en-US" altLang="zh-CN"/>
              <a:t>Government in the Macroeconomy</a:t>
            </a:r>
          </a:p>
        </p:txBody>
      </p:sp>
      <p:sp>
        <p:nvSpPr>
          <p:cNvPr id="17411" name="Rectangle 3">
            <a:extLst>
              <a:ext uri="{FF2B5EF4-FFF2-40B4-BE49-F238E27FC236}">
                <a16:creationId xmlns:a16="http://schemas.microsoft.com/office/drawing/2014/main" id="{171467D8-C7FA-AC29-16C2-E6452BC5B2E9}"/>
              </a:ext>
            </a:extLst>
          </p:cNvPr>
          <p:cNvSpPr>
            <a:spLocks noGrp="1" noChangeArrowheads="1"/>
          </p:cNvSpPr>
          <p:nvPr>
            <p:ph idx="1"/>
          </p:nvPr>
        </p:nvSpPr>
        <p:spPr>
          <a:xfrm>
            <a:off x="457200" y="1598613"/>
            <a:ext cx="8229600" cy="4383087"/>
          </a:xfrm>
        </p:spPr>
        <p:txBody>
          <a:bodyPr>
            <a:normAutofit lnSpcReduction="10000"/>
          </a:bodyPr>
          <a:lstStyle/>
          <a:p>
            <a:pPr eaLnBrk="1" hangingPunct="1"/>
            <a:r>
              <a:rPr lang="en-US" altLang="zh-CN" sz="2800" b="1" i="1"/>
              <a:t>Fiscal policy</a:t>
            </a:r>
            <a:r>
              <a:rPr lang="en-US" altLang="zh-CN" sz="2800"/>
              <a:t> refers to government policies concerning taxes and spending.</a:t>
            </a:r>
          </a:p>
          <a:p>
            <a:pPr eaLnBrk="1" hangingPunct="1"/>
            <a:r>
              <a:rPr lang="en-US" altLang="zh-CN" sz="2800" b="1" i="1"/>
              <a:t>Monetary policy</a:t>
            </a:r>
            <a:r>
              <a:rPr lang="en-US" altLang="zh-CN" sz="2800"/>
              <a:t> consists of tools used by the Federal Reserve to control the quantity of money in the economy.</a:t>
            </a:r>
          </a:p>
          <a:p>
            <a:pPr eaLnBrk="1" hangingPunct="1"/>
            <a:r>
              <a:rPr lang="en-US" altLang="zh-CN" sz="2800" b="1" i="1"/>
              <a:t>Growth policies</a:t>
            </a:r>
            <a:r>
              <a:rPr lang="en-US" altLang="zh-CN" sz="2800"/>
              <a:t> are government policies that focus on stimulating aggregate supply instead of aggregate demand.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18434" name="Rectangle 3">
            <a:extLst>
              <a:ext uri="{FF2B5EF4-FFF2-40B4-BE49-F238E27FC236}">
                <a16:creationId xmlns:a16="http://schemas.microsoft.com/office/drawing/2014/main" id="{6E1AB54C-62CA-EF88-6976-CF77F9DFBC2D}"/>
              </a:ext>
            </a:extLst>
          </p:cNvPr>
          <p:cNvSpPr>
            <a:spLocks noGrp="1" noChangeArrowheads="1"/>
          </p:cNvSpPr>
          <p:nvPr>
            <p:ph type="title"/>
          </p:nvPr>
        </p:nvSpPr>
        <p:spPr/>
        <p:txBody>
          <a:bodyPr/>
          <a:lstStyle/>
          <a:p>
            <a:pPr eaLnBrk="1" hangingPunct="1"/>
            <a:r>
              <a:rPr lang="en-US" altLang="zh-CN"/>
              <a:t>The Components of</a:t>
            </a:r>
            <a:br>
              <a:rPr lang="en-US" altLang="zh-CN"/>
            </a:br>
            <a:r>
              <a:rPr lang="en-US" altLang="zh-CN"/>
              <a:t>the Macroeconomy</a:t>
            </a:r>
          </a:p>
        </p:txBody>
      </p:sp>
      <p:sp>
        <p:nvSpPr>
          <p:cNvPr id="241668" name="Rectangle 4">
            <a:extLst>
              <a:ext uri="{FF2B5EF4-FFF2-40B4-BE49-F238E27FC236}">
                <a16:creationId xmlns:a16="http://schemas.microsoft.com/office/drawing/2014/main" id="{1C615F32-9397-85E0-34FE-51F41AF97FC0}"/>
              </a:ext>
            </a:extLst>
          </p:cNvPr>
          <p:cNvSpPr>
            <a:spLocks noGrp="1" noChangeArrowheads="1"/>
          </p:cNvSpPr>
          <p:nvPr>
            <p:ph idx="1"/>
          </p:nvPr>
        </p:nvSpPr>
        <p:spPr>
          <a:xfrm>
            <a:off x="1633538" y="1816100"/>
            <a:ext cx="5876925" cy="3651250"/>
          </a:xfrm>
        </p:spPr>
        <p:txBody>
          <a:bodyPr/>
          <a:lstStyle/>
          <a:p>
            <a:pPr eaLnBrk="1" hangingPunct="1"/>
            <a:r>
              <a:rPr lang="en-US" altLang="zh-CN" sz="3600"/>
              <a:t>The </a:t>
            </a:r>
            <a:r>
              <a:rPr lang="en-US" altLang="zh-CN" sz="3600" b="1" i="1"/>
              <a:t>circular flow diagram</a:t>
            </a:r>
            <a:r>
              <a:rPr lang="en-US" altLang="zh-CN" sz="3600"/>
              <a:t> shows the income received and payments made by each sector of the economy.</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41668">
                                            <p:txEl>
                                              <p:pRg st="0" end="0"/>
                                            </p:txEl>
                                          </p:spTgt>
                                        </p:tgtEl>
                                        <p:attrNameLst>
                                          <p:attrName>style.visibility</p:attrName>
                                        </p:attrNameLst>
                                      </p:cBhvr>
                                      <p:to>
                                        <p:strVal val="visible"/>
                                      </p:to>
                                    </p:set>
                                    <p:animEffect transition="in" filter="wipe(left)">
                                      <p:cBhvr>
                                        <p:cTn id="7" dur="500"/>
                                        <p:tgtEl>
                                          <p:spTgt spid="24166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1668" grpId="0" build="p" bldLvl="2" autoUpdateAnimBg="0" advAuto="0"/>
    </p:bldLst>
  </p:timing>
</p:sld>
</file>

<file path=ppt/slides/slide11.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19458" name="Rectangle 2">
            <a:extLst>
              <a:ext uri="{FF2B5EF4-FFF2-40B4-BE49-F238E27FC236}">
                <a16:creationId xmlns:a16="http://schemas.microsoft.com/office/drawing/2014/main" id="{C8555221-4C0C-5792-B01D-C26FD51FB9A5}"/>
              </a:ext>
            </a:extLst>
          </p:cNvPr>
          <p:cNvSpPr>
            <a:spLocks noGrp="1" noChangeArrowheads="1"/>
          </p:cNvSpPr>
          <p:nvPr>
            <p:ph type="title"/>
          </p:nvPr>
        </p:nvSpPr>
        <p:spPr/>
        <p:txBody>
          <a:bodyPr/>
          <a:lstStyle/>
          <a:p>
            <a:pPr eaLnBrk="1" hangingPunct="1"/>
            <a:r>
              <a:rPr lang="en-US" altLang="zh-CN"/>
              <a:t>The Components of</a:t>
            </a:r>
            <a:br>
              <a:rPr lang="en-US" altLang="zh-CN"/>
            </a:br>
            <a:r>
              <a:rPr lang="en-US" altLang="zh-CN"/>
              <a:t>the Macroeconomy</a:t>
            </a:r>
          </a:p>
        </p:txBody>
      </p:sp>
      <p:sp>
        <p:nvSpPr>
          <p:cNvPr id="242691" name="Rectangle 3">
            <a:extLst>
              <a:ext uri="{FF2B5EF4-FFF2-40B4-BE49-F238E27FC236}">
                <a16:creationId xmlns:a16="http://schemas.microsoft.com/office/drawing/2014/main" id="{29814DE1-BD54-FB3D-23F4-DE22C6331879}"/>
              </a:ext>
            </a:extLst>
          </p:cNvPr>
          <p:cNvSpPr>
            <a:spLocks noGrp="1" noChangeArrowheads="1"/>
          </p:cNvSpPr>
          <p:nvPr>
            <p:ph idx="1"/>
          </p:nvPr>
        </p:nvSpPr>
        <p:spPr>
          <a:xfrm>
            <a:off x="6400800" y="1828800"/>
            <a:ext cx="2514600" cy="1981200"/>
          </a:xfrm>
        </p:spPr>
        <p:txBody>
          <a:bodyPr>
            <a:normAutofit fontScale="85000" lnSpcReduction="20000"/>
          </a:bodyPr>
          <a:lstStyle/>
          <a:p>
            <a:pPr eaLnBrk="1" hangingPunct="1">
              <a:spcAft>
                <a:spcPct val="25000"/>
              </a:spcAft>
            </a:pPr>
            <a:r>
              <a:rPr lang="en-US" altLang="zh-CN" sz="2400"/>
              <a:t>Everyone’s expenditure is someone else’s receipt.  Every transaction must have two sides.</a:t>
            </a:r>
          </a:p>
        </p:txBody>
      </p:sp>
      <p:pic>
        <p:nvPicPr>
          <p:cNvPr id="242692" name="Picture 4" descr="fig16-1-10">
            <a:extLst>
              <a:ext uri="{FF2B5EF4-FFF2-40B4-BE49-F238E27FC236}">
                <a16:creationId xmlns:a16="http://schemas.microsoft.com/office/drawing/2014/main" id="{097ADF5A-0E15-286A-5AEE-7E18A5815F7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19275" y="1371600"/>
            <a:ext cx="5191125" cy="5191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2693" name="Picture 5" descr="fig16-1-9">
            <a:extLst>
              <a:ext uri="{FF2B5EF4-FFF2-40B4-BE49-F238E27FC236}">
                <a16:creationId xmlns:a16="http://schemas.microsoft.com/office/drawing/2014/main" id="{D999EC47-F96C-63F7-C0BC-55E487C5B01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19275" y="1371600"/>
            <a:ext cx="5191125" cy="5191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2694" name="Picture 6" descr="fig16-1-8">
            <a:extLst>
              <a:ext uri="{FF2B5EF4-FFF2-40B4-BE49-F238E27FC236}">
                <a16:creationId xmlns:a16="http://schemas.microsoft.com/office/drawing/2014/main" id="{8D15D63E-F5EC-A754-2EA1-43466EFDC22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819275" y="1371600"/>
            <a:ext cx="5191125" cy="5191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2695" name="Picture 7" descr="fig16-1-7">
            <a:extLst>
              <a:ext uri="{FF2B5EF4-FFF2-40B4-BE49-F238E27FC236}">
                <a16:creationId xmlns:a16="http://schemas.microsoft.com/office/drawing/2014/main" id="{17A58283-0E6D-F389-BFA9-DCD9C817A5B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819275" y="1371600"/>
            <a:ext cx="5191125" cy="5191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2696" name="Picture 8" descr="fig16-1-6">
            <a:extLst>
              <a:ext uri="{FF2B5EF4-FFF2-40B4-BE49-F238E27FC236}">
                <a16:creationId xmlns:a16="http://schemas.microsoft.com/office/drawing/2014/main" id="{C9576716-F1FF-B2D7-0B08-881D8C7ECA8D}"/>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819275" y="1371600"/>
            <a:ext cx="5191125" cy="5191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2697" name="Picture 9" descr="fig16-1-5">
            <a:extLst>
              <a:ext uri="{FF2B5EF4-FFF2-40B4-BE49-F238E27FC236}">
                <a16:creationId xmlns:a16="http://schemas.microsoft.com/office/drawing/2014/main" id="{72F5E823-D54F-13B8-DD67-10E7F50FB92B}"/>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819275" y="1371600"/>
            <a:ext cx="5191125" cy="5191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2698" name="Picture 10" descr="fig16-1-4">
            <a:extLst>
              <a:ext uri="{FF2B5EF4-FFF2-40B4-BE49-F238E27FC236}">
                <a16:creationId xmlns:a16="http://schemas.microsoft.com/office/drawing/2014/main" id="{3249EB13-1410-154A-A454-D24F0CC0A11C}"/>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819275" y="1371600"/>
            <a:ext cx="5191125" cy="5191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2699" name="Picture 11" descr="fig16-1-3">
            <a:extLst>
              <a:ext uri="{FF2B5EF4-FFF2-40B4-BE49-F238E27FC236}">
                <a16:creationId xmlns:a16="http://schemas.microsoft.com/office/drawing/2014/main" id="{4CECF0B7-8C03-5A4A-4F8A-3AB9D915CAA5}"/>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819275" y="1371600"/>
            <a:ext cx="5191125" cy="5191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2700" name="Picture 12" descr="fig16-1-2">
            <a:extLst>
              <a:ext uri="{FF2B5EF4-FFF2-40B4-BE49-F238E27FC236}">
                <a16:creationId xmlns:a16="http://schemas.microsoft.com/office/drawing/2014/main" id="{4F111428-D438-38A4-F79F-442E22DC2DC9}"/>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819275" y="1371600"/>
            <a:ext cx="5191125" cy="5191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2701" name="Picture 13" descr="fig16-1-1">
            <a:extLst>
              <a:ext uri="{FF2B5EF4-FFF2-40B4-BE49-F238E27FC236}">
                <a16:creationId xmlns:a16="http://schemas.microsoft.com/office/drawing/2014/main" id="{707A29B7-B777-1DBF-6251-F088A69800E3}"/>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819275" y="1371600"/>
            <a:ext cx="5191125" cy="5191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2702" name="Picture 14" descr="fig16-1">
            <a:extLst>
              <a:ext uri="{FF2B5EF4-FFF2-40B4-BE49-F238E27FC236}">
                <a16:creationId xmlns:a16="http://schemas.microsoft.com/office/drawing/2014/main" id="{4E838585-D05E-5B5C-4375-FE7A7C256B14}"/>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1819275" y="1371600"/>
            <a:ext cx="5191125" cy="5191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 presetClass="entr" presetSubtype="32" fill="hold" nodeType="afterEffect">
                                  <p:stCondLst>
                                    <p:cond delay="0"/>
                                  </p:stCondLst>
                                  <p:childTnLst>
                                    <p:set>
                                      <p:cBhvr>
                                        <p:cTn id="6" dur="1" fill="hold">
                                          <p:stCondLst>
                                            <p:cond delay="0"/>
                                          </p:stCondLst>
                                        </p:cTn>
                                        <p:tgtEl>
                                          <p:spTgt spid="242693"/>
                                        </p:tgtEl>
                                        <p:attrNameLst>
                                          <p:attrName>style.visibility</p:attrName>
                                        </p:attrNameLst>
                                      </p:cBhvr>
                                      <p:to>
                                        <p:strVal val="visible"/>
                                      </p:to>
                                    </p:set>
                                    <p:animEffect transition="in" filter="box(out)">
                                      <p:cBhvr>
                                        <p:cTn id="7" dur="500"/>
                                        <p:tgtEl>
                                          <p:spTgt spid="242693"/>
                                        </p:tgtEl>
                                      </p:cBhvr>
                                    </p:animEffect>
                                  </p:childTnLst>
                                </p:cTn>
                              </p:par>
                            </p:childTnLst>
                          </p:cTn>
                        </p:par>
                        <p:par>
                          <p:cTn id="8" fill="hold" nodeType="afterGroup">
                            <p:stCondLst>
                              <p:cond delay="1000"/>
                            </p:stCondLst>
                            <p:childTnLst>
                              <p:par>
                                <p:cTn id="9" presetID="4" presetClass="entr" presetSubtype="32" fill="hold" nodeType="afterEffect">
                                  <p:stCondLst>
                                    <p:cond delay="0"/>
                                  </p:stCondLst>
                                  <p:childTnLst>
                                    <p:set>
                                      <p:cBhvr>
                                        <p:cTn id="10" dur="1" fill="hold">
                                          <p:stCondLst>
                                            <p:cond delay="0"/>
                                          </p:stCondLst>
                                        </p:cTn>
                                        <p:tgtEl>
                                          <p:spTgt spid="242694"/>
                                        </p:tgtEl>
                                        <p:attrNameLst>
                                          <p:attrName>style.visibility</p:attrName>
                                        </p:attrNameLst>
                                      </p:cBhvr>
                                      <p:to>
                                        <p:strVal val="visible"/>
                                      </p:to>
                                    </p:set>
                                    <p:animEffect transition="in" filter="box(out)">
                                      <p:cBhvr>
                                        <p:cTn id="11" dur="500"/>
                                        <p:tgtEl>
                                          <p:spTgt spid="242694"/>
                                        </p:tgtEl>
                                      </p:cBhvr>
                                    </p:animEffect>
                                  </p:childTnLst>
                                </p:cTn>
                              </p:par>
                            </p:childTnLst>
                          </p:cTn>
                        </p:par>
                        <p:par>
                          <p:cTn id="12" fill="hold" nodeType="afterGroup">
                            <p:stCondLst>
                              <p:cond delay="1500"/>
                            </p:stCondLst>
                            <p:childTnLst>
                              <p:par>
                                <p:cTn id="13" presetID="4" presetClass="entr" presetSubtype="32" fill="hold" nodeType="afterEffect">
                                  <p:stCondLst>
                                    <p:cond delay="0"/>
                                  </p:stCondLst>
                                  <p:childTnLst>
                                    <p:set>
                                      <p:cBhvr>
                                        <p:cTn id="14" dur="1" fill="hold">
                                          <p:stCondLst>
                                            <p:cond delay="0"/>
                                          </p:stCondLst>
                                        </p:cTn>
                                        <p:tgtEl>
                                          <p:spTgt spid="242695"/>
                                        </p:tgtEl>
                                        <p:attrNameLst>
                                          <p:attrName>style.visibility</p:attrName>
                                        </p:attrNameLst>
                                      </p:cBhvr>
                                      <p:to>
                                        <p:strVal val="visible"/>
                                      </p:to>
                                    </p:set>
                                    <p:animEffect transition="in" filter="box(out)">
                                      <p:cBhvr>
                                        <p:cTn id="15" dur="500"/>
                                        <p:tgtEl>
                                          <p:spTgt spid="242695"/>
                                        </p:tgtEl>
                                      </p:cBhvr>
                                    </p:animEffect>
                                  </p:childTnLst>
                                </p:cTn>
                              </p:par>
                            </p:childTnLst>
                          </p:cTn>
                        </p:par>
                        <p:par>
                          <p:cTn id="16" fill="hold" nodeType="afterGroup">
                            <p:stCondLst>
                              <p:cond delay="2000"/>
                            </p:stCondLst>
                            <p:childTnLst>
                              <p:par>
                                <p:cTn id="17" presetID="4" presetClass="entr" presetSubtype="32" fill="hold" nodeType="afterEffect">
                                  <p:stCondLst>
                                    <p:cond delay="0"/>
                                  </p:stCondLst>
                                  <p:childTnLst>
                                    <p:set>
                                      <p:cBhvr>
                                        <p:cTn id="18" dur="1" fill="hold">
                                          <p:stCondLst>
                                            <p:cond delay="0"/>
                                          </p:stCondLst>
                                        </p:cTn>
                                        <p:tgtEl>
                                          <p:spTgt spid="242696"/>
                                        </p:tgtEl>
                                        <p:attrNameLst>
                                          <p:attrName>style.visibility</p:attrName>
                                        </p:attrNameLst>
                                      </p:cBhvr>
                                      <p:to>
                                        <p:strVal val="visible"/>
                                      </p:to>
                                    </p:set>
                                    <p:animEffect transition="in" filter="box(out)">
                                      <p:cBhvr>
                                        <p:cTn id="19" dur="500"/>
                                        <p:tgtEl>
                                          <p:spTgt spid="242696"/>
                                        </p:tgtEl>
                                      </p:cBhvr>
                                    </p:animEffect>
                                  </p:childTnLst>
                                </p:cTn>
                              </p:par>
                            </p:childTnLst>
                          </p:cTn>
                        </p:par>
                        <p:par>
                          <p:cTn id="20" fill="hold" nodeType="afterGroup">
                            <p:stCondLst>
                              <p:cond delay="2500"/>
                            </p:stCondLst>
                            <p:childTnLst>
                              <p:par>
                                <p:cTn id="21" presetID="4" presetClass="entr" presetSubtype="32" fill="hold" nodeType="afterEffect">
                                  <p:stCondLst>
                                    <p:cond delay="0"/>
                                  </p:stCondLst>
                                  <p:childTnLst>
                                    <p:set>
                                      <p:cBhvr>
                                        <p:cTn id="22" dur="1" fill="hold">
                                          <p:stCondLst>
                                            <p:cond delay="0"/>
                                          </p:stCondLst>
                                        </p:cTn>
                                        <p:tgtEl>
                                          <p:spTgt spid="242697"/>
                                        </p:tgtEl>
                                        <p:attrNameLst>
                                          <p:attrName>style.visibility</p:attrName>
                                        </p:attrNameLst>
                                      </p:cBhvr>
                                      <p:to>
                                        <p:strVal val="visible"/>
                                      </p:to>
                                    </p:set>
                                    <p:animEffect transition="in" filter="box(out)">
                                      <p:cBhvr>
                                        <p:cTn id="23" dur="500"/>
                                        <p:tgtEl>
                                          <p:spTgt spid="242697"/>
                                        </p:tgtEl>
                                      </p:cBhvr>
                                    </p:animEffect>
                                  </p:childTnLst>
                                </p:cTn>
                              </p:par>
                            </p:childTnLst>
                          </p:cTn>
                        </p:par>
                        <p:par>
                          <p:cTn id="24" fill="hold" nodeType="afterGroup">
                            <p:stCondLst>
                              <p:cond delay="3000"/>
                            </p:stCondLst>
                            <p:childTnLst>
                              <p:par>
                                <p:cTn id="25" presetID="4" presetClass="entr" presetSubtype="32" fill="hold" nodeType="afterEffect">
                                  <p:stCondLst>
                                    <p:cond delay="0"/>
                                  </p:stCondLst>
                                  <p:childTnLst>
                                    <p:set>
                                      <p:cBhvr>
                                        <p:cTn id="26" dur="1" fill="hold">
                                          <p:stCondLst>
                                            <p:cond delay="0"/>
                                          </p:stCondLst>
                                        </p:cTn>
                                        <p:tgtEl>
                                          <p:spTgt spid="242698"/>
                                        </p:tgtEl>
                                        <p:attrNameLst>
                                          <p:attrName>style.visibility</p:attrName>
                                        </p:attrNameLst>
                                      </p:cBhvr>
                                      <p:to>
                                        <p:strVal val="visible"/>
                                      </p:to>
                                    </p:set>
                                    <p:animEffect transition="in" filter="box(out)">
                                      <p:cBhvr>
                                        <p:cTn id="27" dur="500"/>
                                        <p:tgtEl>
                                          <p:spTgt spid="242698"/>
                                        </p:tgtEl>
                                      </p:cBhvr>
                                    </p:animEffect>
                                  </p:childTnLst>
                                </p:cTn>
                              </p:par>
                            </p:childTnLst>
                          </p:cTn>
                        </p:par>
                        <p:par>
                          <p:cTn id="28" fill="hold" nodeType="afterGroup">
                            <p:stCondLst>
                              <p:cond delay="3500"/>
                            </p:stCondLst>
                            <p:childTnLst>
                              <p:par>
                                <p:cTn id="29" presetID="4" presetClass="entr" presetSubtype="32" fill="hold" nodeType="afterEffect">
                                  <p:stCondLst>
                                    <p:cond delay="0"/>
                                  </p:stCondLst>
                                  <p:childTnLst>
                                    <p:set>
                                      <p:cBhvr>
                                        <p:cTn id="30" dur="1" fill="hold">
                                          <p:stCondLst>
                                            <p:cond delay="0"/>
                                          </p:stCondLst>
                                        </p:cTn>
                                        <p:tgtEl>
                                          <p:spTgt spid="242699"/>
                                        </p:tgtEl>
                                        <p:attrNameLst>
                                          <p:attrName>style.visibility</p:attrName>
                                        </p:attrNameLst>
                                      </p:cBhvr>
                                      <p:to>
                                        <p:strVal val="visible"/>
                                      </p:to>
                                    </p:set>
                                    <p:animEffect transition="in" filter="box(out)">
                                      <p:cBhvr>
                                        <p:cTn id="31" dur="500"/>
                                        <p:tgtEl>
                                          <p:spTgt spid="242699"/>
                                        </p:tgtEl>
                                      </p:cBhvr>
                                    </p:animEffect>
                                  </p:childTnLst>
                                </p:cTn>
                              </p:par>
                            </p:childTnLst>
                          </p:cTn>
                        </p:par>
                        <p:par>
                          <p:cTn id="32" fill="hold" nodeType="afterGroup">
                            <p:stCondLst>
                              <p:cond delay="4000"/>
                            </p:stCondLst>
                            <p:childTnLst>
                              <p:par>
                                <p:cTn id="33" presetID="4" presetClass="entr" presetSubtype="32" fill="hold" nodeType="afterEffect">
                                  <p:stCondLst>
                                    <p:cond delay="0"/>
                                  </p:stCondLst>
                                  <p:childTnLst>
                                    <p:set>
                                      <p:cBhvr>
                                        <p:cTn id="34" dur="1" fill="hold">
                                          <p:stCondLst>
                                            <p:cond delay="0"/>
                                          </p:stCondLst>
                                        </p:cTn>
                                        <p:tgtEl>
                                          <p:spTgt spid="242700"/>
                                        </p:tgtEl>
                                        <p:attrNameLst>
                                          <p:attrName>style.visibility</p:attrName>
                                        </p:attrNameLst>
                                      </p:cBhvr>
                                      <p:to>
                                        <p:strVal val="visible"/>
                                      </p:to>
                                    </p:set>
                                    <p:animEffect transition="in" filter="box(out)">
                                      <p:cBhvr>
                                        <p:cTn id="35" dur="500"/>
                                        <p:tgtEl>
                                          <p:spTgt spid="242700"/>
                                        </p:tgtEl>
                                      </p:cBhvr>
                                    </p:animEffect>
                                  </p:childTnLst>
                                </p:cTn>
                              </p:par>
                            </p:childTnLst>
                          </p:cTn>
                        </p:par>
                        <p:par>
                          <p:cTn id="36" fill="hold" nodeType="afterGroup">
                            <p:stCondLst>
                              <p:cond delay="4500"/>
                            </p:stCondLst>
                            <p:childTnLst>
                              <p:par>
                                <p:cTn id="37" presetID="4" presetClass="entr" presetSubtype="32" fill="hold" nodeType="afterEffect">
                                  <p:stCondLst>
                                    <p:cond delay="0"/>
                                  </p:stCondLst>
                                  <p:childTnLst>
                                    <p:set>
                                      <p:cBhvr>
                                        <p:cTn id="38" dur="1" fill="hold">
                                          <p:stCondLst>
                                            <p:cond delay="0"/>
                                          </p:stCondLst>
                                        </p:cTn>
                                        <p:tgtEl>
                                          <p:spTgt spid="242701"/>
                                        </p:tgtEl>
                                        <p:attrNameLst>
                                          <p:attrName>style.visibility</p:attrName>
                                        </p:attrNameLst>
                                      </p:cBhvr>
                                      <p:to>
                                        <p:strVal val="visible"/>
                                      </p:to>
                                    </p:set>
                                    <p:animEffect transition="in" filter="box(out)">
                                      <p:cBhvr>
                                        <p:cTn id="39" dur="500"/>
                                        <p:tgtEl>
                                          <p:spTgt spid="242701"/>
                                        </p:tgtEl>
                                      </p:cBhvr>
                                    </p:animEffect>
                                  </p:childTnLst>
                                </p:cTn>
                              </p:par>
                            </p:childTnLst>
                          </p:cTn>
                        </p:par>
                        <p:par>
                          <p:cTn id="40" fill="hold" nodeType="afterGroup">
                            <p:stCondLst>
                              <p:cond delay="5000"/>
                            </p:stCondLst>
                            <p:childTnLst>
                              <p:par>
                                <p:cTn id="41" presetID="4" presetClass="entr" presetSubtype="32" fill="hold" nodeType="afterEffect">
                                  <p:stCondLst>
                                    <p:cond delay="0"/>
                                  </p:stCondLst>
                                  <p:childTnLst>
                                    <p:set>
                                      <p:cBhvr>
                                        <p:cTn id="42" dur="1" fill="hold">
                                          <p:stCondLst>
                                            <p:cond delay="0"/>
                                          </p:stCondLst>
                                        </p:cTn>
                                        <p:tgtEl>
                                          <p:spTgt spid="242702"/>
                                        </p:tgtEl>
                                        <p:attrNameLst>
                                          <p:attrName>style.visibility</p:attrName>
                                        </p:attrNameLst>
                                      </p:cBhvr>
                                      <p:to>
                                        <p:strVal val="visible"/>
                                      </p:to>
                                    </p:set>
                                    <p:animEffect transition="in" filter="box(out)">
                                      <p:cBhvr>
                                        <p:cTn id="43" dur="500"/>
                                        <p:tgtEl>
                                          <p:spTgt spid="242702"/>
                                        </p:tgtEl>
                                      </p:cBhvr>
                                    </p:animEffect>
                                  </p:childTnLst>
                                </p:cTn>
                              </p:par>
                            </p:childTnLst>
                          </p:cTn>
                        </p:par>
                        <p:par>
                          <p:cTn id="44" fill="hold" nodeType="afterGroup">
                            <p:stCondLst>
                              <p:cond delay="5500"/>
                            </p:stCondLst>
                            <p:childTnLst>
                              <p:par>
                                <p:cTn id="45" presetID="4" presetClass="entr" presetSubtype="32" fill="hold" nodeType="afterEffect">
                                  <p:stCondLst>
                                    <p:cond delay="0"/>
                                  </p:stCondLst>
                                  <p:childTnLst>
                                    <p:set>
                                      <p:cBhvr>
                                        <p:cTn id="46" dur="1" fill="hold">
                                          <p:stCondLst>
                                            <p:cond delay="0"/>
                                          </p:stCondLst>
                                        </p:cTn>
                                        <p:tgtEl>
                                          <p:spTgt spid="242692"/>
                                        </p:tgtEl>
                                        <p:attrNameLst>
                                          <p:attrName>style.visibility</p:attrName>
                                        </p:attrNameLst>
                                      </p:cBhvr>
                                      <p:to>
                                        <p:strVal val="visible"/>
                                      </p:to>
                                    </p:set>
                                    <p:animEffect transition="in" filter="box(out)">
                                      <p:cBhvr>
                                        <p:cTn id="47" dur="500"/>
                                        <p:tgtEl>
                                          <p:spTgt spid="242692"/>
                                        </p:tgtEl>
                                      </p:cBhvr>
                                    </p:animEffect>
                                  </p:childTnLst>
                                </p:cTn>
                              </p:par>
                            </p:childTnLst>
                          </p:cTn>
                        </p:par>
                        <p:par>
                          <p:cTn id="48" fill="hold" nodeType="afterGroup">
                            <p:stCondLst>
                              <p:cond delay="6000"/>
                            </p:stCondLst>
                            <p:childTnLst>
                              <p:par>
                                <p:cTn id="49" presetID="22" presetClass="entr" presetSubtype="8" fill="hold" grpId="0" nodeType="afterEffect">
                                  <p:stCondLst>
                                    <p:cond delay="0"/>
                                  </p:stCondLst>
                                  <p:childTnLst>
                                    <p:set>
                                      <p:cBhvr>
                                        <p:cTn id="50" dur="1" fill="hold">
                                          <p:stCondLst>
                                            <p:cond delay="0"/>
                                          </p:stCondLst>
                                        </p:cTn>
                                        <p:tgtEl>
                                          <p:spTgt spid="242691">
                                            <p:txEl>
                                              <p:pRg st="0" end="0"/>
                                            </p:txEl>
                                          </p:spTgt>
                                        </p:tgtEl>
                                        <p:attrNameLst>
                                          <p:attrName>style.visibility</p:attrName>
                                        </p:attrNameLst>
                                      </p:cBhvr>
                                      <p:to>
                                        <p:strVal val="visible"/>
                                      </p:to>
                                    </p:set>
                                    <p:animEffect transition="in" filter="wipe(left)">
                                      <p:cBhvr>
                                        <p:cTn id="51" dur="500"/>
                                        <p:tgtEl>
                                          <p:spTgt spid="242691">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2691" grpId="0" build="p" bldLvl="2" autoUpdateAnimBg="0" advAuto="0"/>
    </p:bldLst>
  </p:timing>
</p:sld>
</file>

<file path=ppt/slides/slide12.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20482" name="Rectangle 2">
            <a:extLst>
              <a:ext uri="{FF2B5EF4-FFF2-40B4-BE49-F238E27FC236}">
                <a16:creationId xmlns:a16="http://schemas.microsoft.com/office/drawing/2014/main" id="{4D403F97-02F2-B0C9-90C9-01267C858CCA}"/>
              </a:ext>
            </a:extLst>
          </p:cNvPr>
          <p:cNvSpPr>
            <a:spLocks noGrp="1" noChangeArrowheads="1"/>
          </p:cNvSpPr>
          <p:nvPr>
            <p:ph type="title"/>
          </p:nvPr>
        </p:nvSpPr>
        <p:spPr/>
        <p:txBody>
          <a:bodyPr/>
          <a:lstStyle/>
          <a:p>
            <a:pPr eaLnBrk="1" hangingPunct="1"/>
            <a:r>
              <a:rPr lang="en-US" altLang="zh-CN"/>
              <a:t>The Components of</a:t>
            </a:r>
            <a:br>
              <a:rPr lang="en-US" altLang="zh-CN"/>
            </a:br>
            <a:r>
              <a:rPr lang="en-US" altLang="zh-CN"/>
              <a:t>the Macroeconomy</a:t>
            </a:r>
          </a:p>
        </p:txBody>
      </p:sp>
      <p:sp>
        <p:nvSpPr>
          <p:cNvPr id="261123" name="Rectangle 3">
            <a:extLst>
              <a:ext uri="{FF2B5EF4-FFF2-40B4-BE49-F238E27FC236}">
                <a16:creationId xmlns:a16="http://schemas.microsoft.com/office/drawing/2014/main" id="{0D9B4A14-1935-DD54-D328-3E3BF38F1587}"/>
              </a:ext>
            </a:extLst>
          </p:cNvPr>
          <p:cNvSpPr>
            <a:spLocks noGrp="1" noChangeArrowheads="1"/>
          </p:cNvSpPr>
          <p:nvPr>
            <p:ph idx="1"/>
          </p:nvPr>
        </p:nvSpPr>
        <p:spPr>
          <a:xfrm>
            <a:off x="1044575" y="1816100"/>
            <a:ext cx="7054850" cy="3232150"/>
          </a:xfrm>
        </p:spPr>
        <p:txBody>
          <a:bodyPr/>
          <a:lstStyle/>
          <a:p>
            <a:pPr eaLnBrk="1" hangingPunct="1">
              <a:spcAft>
                <a:spcPct val="25000"/>
              </a:spcAft>
            </a:pPr>
            <a:r>
              <a:rPr lang="en-US" altLang="zh-CN" sz="2800" b="1" i="1"/>
              <a:t>Transfer payments</a:t>
            </a:r>
            <a:r>
              <a:rPr lang="en-US" altLang="zh-CN" sz="2800"/>
              <a:t> are payments made by the government to people who do not supply goods, services, or labor in exchange for these payments.</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61123">
                                            <p:txEl>
                                              <p:pRg st="0" end="0"/>
                                            </p:txEl>
                                          </p:spTgt>
                                        </p:tgtEl>
                                        <p:attrNameLst>
                                          <p:attrName>style.visibility</p:attrName>
                                        </p:attrNameLst>
                                      </p:cBhvr>
                                      <p:to>
                                        <p:strVal val="visible"/>
                                      </p:to>
                                    </p:set>
                                    <p:animEffect transition="in" filter="wipe(left)">
                                      <p:cBhvr>
                                        <p:cTn id="7" dur="500"/>
                                        <p:tgtEl>
                                          <p:spTgt spid="26112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1123" grpId="0" build="p" bldLvl="2" autoUpdateAnimBg="0" advAuto="0"/>
    </p:bldLst>
  </p:timing>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6626" name="Rectangle 2">
            <a:extLst>
              <a:ext uri="{FF2B5EF4-FFF2-40B4-BE49-F238E27FC236}">
                <a16:creationId xmlns:a16="http://schemas.microsoft.com/office/drawing/2014/main" id="{2C4EE6E2-0E1C-1444-E5EB-8F3B71A96A93}"/>
              </a:ext>
            </a:extLst>
          </p:cNvPr>
          <p:cNvSpPr>
            <a:spLocks noGrp="1" noChangeArrowheads="1"/>
          </p:cNvSpPr>
          <p:nvPr>
            <p:ph type="title"/>
          </p:nvPr>
        </p:nvSpPr>
        <p:spPr/>
        <p:txBody>
          <a:bodyPr/>
          <a:lstStyle/>
          <a:p>
            <a:pPr eaLnBrk="1" hangingPunct="1"/>
            <a:r>
              <a:rPr lang="en-US" altLang="zh-CN"/>
              <a:t>The Methodology of Macroeconomics</a:t>
            </a:r>
          </a:p>
        </p:txBody>
      </p:sp>
      <p:sp>
        <p:nvSpPr>
          <p:cNvPr id="26627" name="Rectangle 3">
            <a:extLst>
              <a:ext uri="{FF2B5EF4-FFF2-40B4-BE49-F238E27FC236}">
                <a16:creationId xmlns:a16="http://schemas.microsoft.com/office/drawing/2014/main" id="{73256C70-C1AA-6150-2ADB-3154CCD4F641}"/>
              </a:ext>
            </a:extLst>
          </p:cNvPr>
          <p:cNvSpPr>
            <a:spLocks noGrp="1" noChangeArrowheads="1"/>
          </p:cNvSpPr>
          <p:nvPr>
            <p:ph idx="1"/>
          </p:nvPr>
        </p:nvSpPr>
        <p:spPr>
          <a:xfrm>
            <a:off x="457200" y="1598613"/>
            <a:ext cx="8229600" cy="4525962"/>
          </a:xfrm>
        </p:spPr>
        <p:txBody>
          <a:bodyPr/>
          <a:lstStyle/>
          <a:p>
            <a:pPr eaLnBrk="1" hangingPunct="1"/>
            <a:r>
              <a:rPr lang="en-US" altLang="zh-CN" sz="3600"/>
              <a:t>Connections to microeconomics:</a:t>
            </a:r>
          </a:p>
          <a:p>
            <a:pPr lvl="1" eaLnBrk="1" hangingPunct="1"/>
            <a:r>
              <a:rPr lang="en-US" altLang="zh-CN" sz="3200"/>
              <a:t>Macroeconomic behavior is the sum of all the microeconomic decisions made by individual households and firms.  We cannot understand the former without some knowledge of the factors that influence the latter.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27650" name="Rectangle 2">
            <a:extLst>
              <a:ext uri="{FF2B5EF4-FFF2-40B4-BE49-F238E27FC236}">
                <a16:creationId xmlns:a16="http://schemas.microsoft.com/office/drawing/2014/main" id="{80BFDF3B-0C67-71DB-DBE2-D9816BE16550}"/>
              </a:ext>
            </a:extLst>
          </p:cNvPr>
          <p:cNvSpPr>
            <a:spLocks noGrp="1" noChangeArrowheads="1"/>
          </p:cNvSpPr>
          <p:nvPr>
            <p:ph type="title"/>
          </p:nvPr>
        </p:nvSpPr>
        <p:spPr/>
        <p:txBody>
          <a:bodyPr/>
          <a:lstStyle/>
          <a:p>
            <a:pPr eaLnBrk="1" hangingPunct="1"/>
            <a:r>
              <a:rPr lang="en-US" altLang="zh-CN"/>
              <a:t>Aggregate Supply and</a:t>
            </a:r>
            <a:br>
              <a:rPr lang="en-US" altLang="zh-CN"/>
            </a:br>
            <a:r>
              <a:rPr lang="en-US" altLang="zh-CN"/>
              <a:t>Aggregate Demand</a:t>
            </a:r>
          </a:p>
        </p:txBody>
      </p:sp>
      <p:sp>
        <p:nvSpPr>
          <p:cNvPr id="249859" name="Rectangle 3">
            <a:extLst>
              <a:ext uri="{FF2B5EF4-FFF2-40B4-BE49-F238E27FC236}">
                <a16:creationId xmlns:a16="http://schemas.microsoft.com/office/drawing/2014/main" id="{7882D1B8-4FE0-63C6-5F19-AA36A3408302}"/>
              </a:ext>
            </a:extLst>
          </p:cNvPr>
          <p:cNvSpPr>
            <a:spLocks noGrp="1" noChangeArrowheads="1"/>
          </p:cNvSpPr>
          <p:nvPr>
            <p:ph idx="1"/>
          </p:nvPr>
        </p:nvSpPr>
        <p:spPr>
          <a:xfrm>
            <a:off x="4572000" y="1828800"/>
            <a:ext cx="4267200" cy="1600200"/>
          </a:xfrm>
        </p:spPr>
        <p:txBody>
          <a:bodyPr>
            <a:normAutofit fontScale="85000" lnSpcReduction="10000"/>
          </a:bodyPr>
          <a:lstStyle/>
          <a:p>
            <a:pPr eaLnBrk="1" hangingPunct="1"/>
            <a:r>
              <a:rPr lang="en-US" altLang="zh-CN" sz="2800" b="1" i="1"/>
              <a:t>Aggregate demand</a:t>
            </a:r>
            <a:r>
              <a:rPr lang="en-US" altLang="zh-CN" sz="2800"/>
              <a:t> is the total demand for goods and services in an economy.</a:t>
            </a:r>
          </a:p>
        </p:txBody>
      </p:sp>
      <p:pic>
        <p:nvPicPr>
          <p:cNvPr id="249860" name="Picture 4" descr="fig16-3-2">
            <a:extLst>
              <a:ext uri="{FF2B5EF4-FFF2-40B4-BE49-F238E27FC236}">
                <a16:creationId xmlns:a16="http://schemas.microsoft.com/office/drawing/2014/main" id="{28C8FB57-75AA-F915-BDA9-D8239BAF5F6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46138" y="1828800"/>
            <a:ext cx="3725862" cy="3406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9861" name="Picture 5" descr="fig16-3-1">
            <a:extLst>
              <a:ext uri="{FF2B5EF4-FFF2-40B4-BE49-F238E27FC236}">
                <a16:creationId xmlns:a16="http://schemas.microsoft.com/office/drawing/2014/main" id="{521EB9C5-1E91-DF09-7D84-93BD758B730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6138" y="1828800"/>
            <a:ext cx="3725862" cy="3406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9862" name="Rectangle 6">
            <a:extLst>
              <a:ext uri="{FF2B5EF4-FFF2-40B4-BE49-F238E27FC236}">
                <a16:creationId xmlns:a16="http://schemas.microsoft.com/office/drawing/2014/main" id="{CF2F7462-DF4B-B650-985C-688F4DB5FE71}"/>
              </a:ext>
            </a:extLst>
          </p:cNvPr>
          <p:cNvSpPr>
            <a:spLocks noChangeArrowheads="1"/>
          </p:cNvSpPr>
          <p:nvPr/>
        </p:nvSpPr>
        <p:spPr bwMode="auto">
          <a:xfrm>
            <a:off x="4572000" y="3124200"/>
            <a:ext cx="42672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sz="3800" b="1">
                <a:solidFill>
                  <a:schemeClr val="tx1"/>
                </a:solidFill>
                <a:latin typeface="Times New Roman" panose="02020603050405020304" pitchFamily="18" charset="0"/>
                <a:ea typeface="宋体" panose="02010600030101010101" pitchFamily="2" charset="-122"/>
              </a:defRPr>
            </a:lvl1pPr>
            <a:lvl2pPr marL="742950" indent="-285750" eaLnBrk="0" hangingPunct="0">
              <a:defRPr sz="3800" b="1">
                <a:solidFill>
                  <a:schemeClr val="tx1"/>
                </a:solidFill>
                <a:latin typeface="Times New Roman" panose="02020603050405020304" pitchFamily="18" charset="0"/>
                <a:ea typeface="宋体" panose="02010600030101010101" pitchFamily="2" charset="-122"/>
              </a:defRPr>
            </a:lvl2pPr>
            <a:lvl3pPr marL="1143000" indent="-228600" eaLnBrk="0" hangingPunct="0">
              <a:defRPr sz="3800" b="1">
                <a:solidFill>
                  <a:schemeClr val="tx1"/>
                </a:solidFill>
                <a:latin typeface="Times New Roman" panose="02020603050405020304" pitchFamily="18" charset="0"/>
                <a:ea typeface="宋体" panose="02010600030101010101" pitchFamily="2" charset="-122"/>
              </a:defRPr>
            </a:lvl3pPr>
            <a:lvl4pPr marL="1600200" indent="-228600" eaLnBrk="0" hangingPunct="0">
              <a:defRPr sz="3800" b="1">
                <a:solidFill>
                  <a:schemeClr val="tx1"/>
                </a:solidFill>
                <a:latin typeface="Times New Roman" panose="02020603050405020304" pitchFamily="18" charset="0"/>
                <a:ea typeface="宋体" panose="02010600030101010101" pitchFamily="2" charset="-122"/>
              </a:defRPr>
            </a:lvl4pPr>
            <a:lvl5pPr marL="2057400" indent="-228600" eaLnBrk="0" hangingPunct="0">
              <a:defRPr sz="38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defRPr sz="38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defRPr sz="38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defRPr sz="38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defRPr sz="3800" b="1">
                <a:solidFill>
                  <a:schemeClr val="tx1"/>
                </a:solidFill>
                <a:latin typeface="Times New Roman" panose="02020603050405020304" pitchFamily="18" charset="0"/>
                <a:ea typeface="宋体" panose="02010600030101010101" pitchFamily="2" charset="-122"/>
              </a:defRPr>
            </a:lvl9pPr>
          </a:lstStyle>
          <a:p>
            <a:pPr eaLnBrk="1" hangingPunct="1">
              <a:spcBef>
                <a:spcPct val="25000"/>
              </a:spcBef>
              <a:spcAft>
                <a:spcPct val="45000"/>
              </a:spcAft>
              <a:buFontTx/>
              <a:buChar char="•"/>
            </a:pPr>
            <a:r>
              <a:rPr lang="en-US" altLang="zh-CN" sz="2400" i="1">
                <a:latin typeface="Arial" panose="020B0604020202020204" pitchFamily="34" charset="0"/>
              </a:rPr>
              <a:t>Aggregate supply</a:t>
            </a:r>
            <a:r>
              <a:rPr lang="en-US" altLang="zh-CN" sz="2400" b="0">
                <a:latin typeface="Arial" panose="020B0604020202020204" pitchFamily="34" charset="0"/>
              </a:rPr>
              <a:t> is the total supply of goods and services in an economy.</a:t>
            </a:r>
          </a:p>
        </p:txBody>
      </p:sp>
      <p:sp>
        <p:nvSpPr>
          <p:cNvPr id="249863" name="Rectangle 7">
            <a:extLst>
              <a:ext uri="{FF2B5EF4-FFF2-40B4-BE49-F238E27FC236}">
                <a16:creationId xmlns:a16="http://schemas.microsoft.com/office/drawing/2014/main" id="{A9BCC42A-1ADC-7850-1D18-10ED2ABC7494}"/>
              </a:ext>
            </a:extLst>
          </p:cNvPr>
          <p:cNvSpPr>
            <a:spLocks noChangeArrowheads="1"/>
          </p:cNvSpPr>
          <p:nvPr/>
        </p:nvSpPr>
        <p:spPr bwMode="auto">
          <a:xfrm>
            <a:off x="4572000" y="4419600"/>
            <a:ext cx="4267200" cy="1981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sz="3800" b="1">
                <a:solidFill>
                  <a:schemeClr val="tx1"/>
                </a:solidFill>
                <a:latin typeface="Times New Roman" panose="02020603050405020304" pitchFamily="18" charset="0"/>
                <a:ea typeface="宋体" panose="02010600030101010101" pitchFamily="2" charset="-122"/>
              </a:defRPr>
            </a:lvl1pPr>
            <a:lvl2pPr marL="742950" indent="-285750" eaLnBrk="0" hangingPunct="0">
              <a:defRPr sz="3800" b="1">
                <a:solidFill>
                  <a:schemeClr val="tx1"/>
                </a:solidFill>
                <a:latin typeface="Times New Roman" panose="02020603050405020304" pitchFamily="18" charset="0"/>
                <a:ea typeface="宋体" panose="02010600030101010101" pitchFamily="2" charset="-122"/>
              </a:defRPr>
            </a:lvl2pPr>
            <a:lvl3pPr marL="1143000" indent="-228600" eaLnBrk="0" hangingPunct="0">
              <a:defRPr sz="3800" b="1">
                <a:solidFill>
                  <a:schemeClr val="tx1"/>
                </a:solidFill>
                <a:latin typeface="Times New Roman" panose="02020603050405020304" pitchFamily="18" charset="0"/>
                <a:ea typeface="宋体" panose="02010600030101010101" pitchFamily="2" charset="-122"/>
              </a:defRPr>
            </a:lvl3pPr>
            <a:lvl4pPr marL="1600200" indent="-228600" eaLnBrk="0" hangingPunct="0">
              <a:defRPr sz="3800" b="1">
                <a:solidFill>
                  <a:schemeClr val="tx1"/>
                </a:solidFill>
                <a:latin typeface="Times New Roman" panose="02020603050405020304" pitchFamily="18" charset="0"/>
                <a:ea typeface="宋体" panose="02010600030101010101" pitchFamily="2" charset="-122"/>
              </a:defRPr>
            </a:lvl4pPr>
            <a:lvl5pPr marL="2057400" indent="-228600" eaLnBrk="0" hangingPunct="0">
              <a:defRPr sz="38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defRPr sz="38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defRPr sz="38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defRPr sz="38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defRPr sz="3800" b="1">
                <a:solidFill>
                  <a:schemeClr val="tx1"/>
                </a:solidFill>
                <a:latin typeface="Times New Roman" panose="02020603050405020304" pitchFamily="18" charset="0"/>
                <a:ea typeface="宋体" panose="02010600030101010101" pitchFamily="2" charset="-122"/>
              </a:defRPr>
            </a:lvl9pPr>
          </a:lstStyle>
          <a:p>
            <a:pPr eaLnBrk="1" hangingPunct="1">
              <a:spcBef>
                <a:spcPct val="25000"/>
              </a:spcBef>
              <a:spcAft>
                <a:spcPct val="25000"/>
              </a:spcAft>
              <a:buSzPct val="90000"/>
              <a:buFontTx/>
              <a:buChar char="•"/>
            </a:pPr>
            <a:r>
              <a:rPr lang="en-US" altLang="zh-CN" sz="2400" b="0">
                <a:latin typeface="Arial" panose="020B0604020202020204" pitchFamily="34" charset="0"/>
              </a:rPr>
              <a:t>Aggregate supply and demand curves are more complex than simple market supply and demand curves.</a:t>
            </a:r>
          </a:p>
        </p:txBody>
      </p:sp>
      <p:pic>
        <p:nvPicPr>
          <p:cNvPr id="249864" name="Picture 8" descr="fig16-3">
            <a:extLst>
              <a:ext uri="{FF2B5EF4-FFF2-40B4-BE49-F238E27FC236}">
                <a16:creationId xmlns:a16="http://schemas.microsoft.com/office/drawing/2014/main" id="{25B3F275-8544-DBB5-A6BE-FE756AE7255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46138" y="1828800"/>
            <a:ext cx="3725862" cy="3406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 presetClass="entr" presetSubtype="32" fill="hold" nodeType="afterEffect">
                                  <p:stCondLst>
                                    <p:cond delay="0"/>
                                  </p:stCondLst>
                                  <p:childTnLst>
                                    <p:set>
                                      <p:cBhvr>
                                        <p:cTn id="6" dur="1" fill="hold">
                                          <p:stCondLst>
                                            <p:cond delay="0"/>
                                          </p:stCondLst>
                                        </p:cTn>
                                        <p:tgtEl>
                                          <p:spTgt spid="249860"/>
                                        </p:tgtEl>
                                        <p:attrNameLst>
                                          <p:attrName>style.visibility</p:attrName>
                                        </p:attrNameLst>
                                      </p:cBhvr>
                                      <p:to>
                                        <p:strVal val="visible"/>
                                      </p:to>
                                    </p:set>
                                    <p:animEffect transition="in" filter="box(out)">
                                      <p:cBhvr>
                                        <p:cTn id="7" dur="500"/>
                                        <p:tgtEl>
                                          <p:spTgt spid="249860"/>
                                        </p:tgtEl>
                                      </p:cBhvr>
                                    </p:animEffect>
                                  </p:childTnLst>
                                </p:cTn>
                              </p:par>
                            </p:childTnLst>
                          </p:cTn>
                        </p:par>
                        <p:par>
                          <p:cTn id="8" fill="hold" nodeType="afterGroup">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249859">
                                            <p:txEl>
                                              <p:pRg st="0" end="0"/>
                                            </p:txEl>
                                          </p:spTgt>
                                        </p:tgtEl>
                                        <p:attrNameLst>
                                          <p:attrName>style.visibility</p:attrName>
                                        </p:attrNameLst>
                                      </p:cBhvr>
                                      <p:to>
                                        <p:strVal val="visible"/>
                                      </p:to>
                                    </p:set>
                                    <p:animEffect transition="in" filter="wipe(left)">
                                      <p:cBhvr>
                                        <p:cTn id="11" dur="500"/>
                                        <p:tgtEl>
                                          <p:spTgt spid="249859">
                                            <p:txEl>
                                              <p:pRg st="0" end="0"/>
                                            </p:txEl>
                                          </p:spTgt>
                                        </p:tgtEl>
                                      </p:cBhvr>
                                    </p:animEffect>
                                  </p:childTnLst>
                                </p:cTn>
                              </p:par>
                            </p:childTnLst>
                          </p:cTn>
                        </p:par>
                        <p:par>
                          <p:cTn id="12" fill="hold" nodeType="afterGroup">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249862"/>
                                        </p:tgtEl>
                                        <p:attrNameLst>
                                          <p:attrName>style.visibility</p:attrName>
                                        </p:attrNameLst>
                                      </p:cBhvr>
                                      <p:to>
                                        <p:strVal val="visible"/>
                                      </p:to>
                                    </p:set>
                                    <p:animEffect transition="in" filter="wipe(left)">
                                      <p:cBhvr>
                                        <p:cTn id="15" dur="500"/>
                                        <p:tgtEl>
                                          <p:spTgt spid="249862"/>
                                        </p:tgtEl>
                                      </p:cBhvr>
                                    </p:animEffect>
                                  </p:childTnLst>
                                </p:cTn>
                              </p:par>
                            </p:childTnLst>
                          </p:cTn>
                        </p:par>
                        <p:par>
                          <p:cTn id="16" fill="hold" nodeType="afterGroup">
                            <p:stCondLst>
                              <p:cond delay="1500"/>
                            </p:stCondLst>
                            <p:childTnLst>
                              <p:par>
                                <p:cTn id="17" presetID="4" presetClass="entr" presetSubtype="32" fill="hold" nodeType="afterEffect">
                                  <p:stCondLst>
                                    <p:cond delay="0"/>
                                  </p:stCondLst>
                                  <p:childTnLst>
                                    <p:set>
                                      <p:cBhvr>
                                        <p:cTn id="18" dur="1" fill="hold">
                                          <p:stCondLst>
                                            <p:cond delay="0"/>
                                          </p:stCondLst>
                                        </p:cTn>
                                        <p:tgtEl>
                                          <p:spTgt spid="249861"/>
                                        </p:tgtEl>
                                        <p:attrNameLst>
                                          <p:attrName>style.visibility</p:attrName>
                                        </p:attrNameLst>
                                      </p:cBhvr>
                                      <p:to>
                                        <p:strVal val="visible"/>
                                      </p:to>
                                    </p:set>
                                    <p:animEffect transition="in" filter="box(out)">
                                      <p:cBhvr>
                                        <p:cTn id="19" dur="500"/>
                                        <p:tgtEl>
                                          <p:spTgt spid="249861"/>
                                        </p:tgtEl>
                                      </p:cBhvr>
                                    </p:animEffect>
                                  </p:childTnLst>
                                </p:cTn>
                              </p:par>
                            </p:childTnLst>
                          </p:cTn>
                        </p:par>
                        <p:par>
                          <p:cTn id="20" fill="hold" nodeType="afterGroup">
                            <p:stCondLst>
                              <p:cond delay="2000"/>
                            </p:stCondLst>
                            <p:childTnLst>
                              <p:par>
                                <p:cTn id="21" presetID="4" presetClass="entr" presetSubtype="32" fill="hold" nodeType="afterEffect">
                                  <p:stCondLst>
                                    <p:cond delay="0"/>
                                  </p:stCondLst>
                                  <p:childTnLst>
                                    <p:set>
                                      <p:cBhvr>
                                        <p:cTn id="22" dur="1" fill="hold">
                                          <p:stCondLst>
                                            <p:cond delay="0"/>
                                          </p:stCondLst>
                                        </p:cTn>
                                        <p:tgtEl>
                                          <p:spTgt spid="249864"/>
                                        </p:tgtEl>
                                        <p:attrNameLst>
                                          <p:attrName>style.visibility</p:attrName>
                                        </p:attrNameLst>
                                      </p:cBhvr>
                                      <p:to>
                                        <p:strVal val="visible"/>
                                      </p:to>
                                    </p:set>
                                    <p:animEffect transition="in" filter="box(out)">
                                      <p:cBhvr>
                                        <p:cTn id="23" dur="500"/>
                                        <p:tgtEl>
                                          <p:spTgt spid="249864"/>
                                        </p:tgtEl>
                                      </p:cBhvr>
                                    </p:animEffect>
                                  </p:childTnLst>
                                </p:cTn>
                              </p:par>
                            </p:childTnLst>
                          </p:cTn>
                        </p:par>
                        <p:par>
                          <p:cTn id="24" fill="hold" nodeType="afterGroup">
                            <p:stCondLst>
                              <p:cond delay="2500"/>
                            </p:stCondLst>
                            <p:childTnLst>
                              <p:par>
                                <p:cTn id="25" presetID="22" presetClass="entr" presetSubtype="8" fill="hold" grpId="0" nodeType="afterEffect">
                                  <p:stCondLst>
                                    <p:cond delay="0"/>
                                  </p:stCondLst>
                                  <p:childTnLst>
                                    <p:set>
                                      <p:cBhvr>
                                        <p:cTn id="26" dur="1" fill="hold">
                                          <p:stCondLst>
                                            <p:cond delay="0"/>
                                          </p:stCondLst>
                                        </p:cTn>
                                        <p:tgtEl>
                                          <p:spTgt spid="249863"/>
                                        </p:tgtEl>
                                        <p:attrNameLst>
                                          <p:attrName>style.visibility</p:attrName>
                                        </p:attrNameLst>
                                      </p:cBhvr>
                                      <p:to>
                                        <p:strVal val="visible"/>
                                      </p:to>
                                    </p:set>
                                    <p:animEffect transition="in" filter="wipe(left)">
                                      <p:cBhvr>
                                        <p:cTn id="27" dur="500"/>
                                        <p:tgtEl>
                                          <p:spTgt spid="2498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9859" grpId="0" build="p" bldLvl="2" autoUpdateAnimBg="0" advAuto="0"/>
      <p:bldP spid="249862" grpId="0" autoUpdateAnimBg="0"/>
      <p:bldP spid="249863" grpId="0" autoUpdateAnimBg="0"/>
    </p:bldLst>
  </p:timing>
</p:sld>
</file>

<file path=ppt/slides/slide15.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28674" name="Rectangle 2">
            <a:extLst>
              <a:ext uri="{FF2B5EF4-FFF2-40B4-BE49-F238E27FC236}">
                <a16:creationId xmlns:a16="http://schemas.microsoft.com/office/drawing/2014/main" id="{D5FD24C7-FAF4-249E-892C-2BA97AFD6098}"/>
              </a:ext>
            </a:extLst>
          </p:cNvPr>
          <p:cNvSpPr>
            <a:spLocks noGrp="1" noChangeArrowheads="1"/>
          </p:cNvSpPr>
          <p:nvPr>
            <p:ph type="title"/>
          </p:nvPr>
        </p:nvSpPr>
        <p:spPr/>
        <p:txBody>
          <a:bodyPr/>
          <a:lstStyle/>
          <a:p>
            <a:pPr eaLnBrk="1" hangingPunct="1"/>
            <a:r>
              <a:rPr lang="en-US" altLang="zh-CN"/>
              <a:t>Expansion and Contraction:</a:t>
            </a:r>
            <a:br>
              <a:rPr lang="en-US" altLang="zh-CN"/>
            </a:br>
            <a:r>
              <a:rPr lang="en-US" altLang="zh-CN"/>
              <a:t>The Business Cycle</a:t>
            </a:r>
          </a:p>
        </p:txBody>
      </p:sp>
      <p:sp>
        <p:nvSpPr>
          <p:cNvPr id="250883" name="Rectangle 3">
            <a:extLst>
              <a:ext uri="{FF2B5EF4-FFF2-40B4-BE49-F238E27FC236}">
                <a16:creationId xmlns:a16="http://schemas.microsoft.com/office/drawing/2014/main" id="{A60F5DF9-8BAF-A0E8-6E84-04BA83DE4358}"/>
              </a:ext>
            </a:extLst>
          </p:cNvPr>
          <p:cNvSpPr>
            <a:spLocks noGrp="1" noChangeArrowheads="1"/>
          </p:cNvSpPr>
          <p:nvPr>
            <p:ph idx="1"/>
          </p:nvPr>
        </p:nvSpPr>
        <p:spPr>
          <a:xfrm>
            <a:off x="4572000" y="1828800"/>
            <a:ext cx="4267200" cy="2057400"/>
          </a:xfrm>
        </p:spPr>
        <p:txBody>
          <a:bodyPr>
            <a:normAutofit fontScale="85000" lnSpcReduction="20000"/>
          </a:bodyPr>
          <a:lstStyle/>
          <a:p>
            <a:pPr eaLnBrk="1" hangingPunct="1"/>
            <a:r>
              <a:rPr lang="en-US" altLang="zh-CN" sz="2800"/>
              <a:t>An </a:t>
            </a:r>
            <a:r>
              <a:rPr lang="en-US" altLang="zh-CN" sz="2800" b="1" i="1"/>
              <a:t>expansion</a:t>
            </a:r>
            <a:r>
              <a:rPr lang="en-US" altLang="zh-CN" sz="2800"/>
              <a:t>, or </a:t>
            </a:r>
            <a:r>
              <a:rPr lang="en-US" altLang="zh-CN" sz="2800" b="1" i="1"/>
              <a:t>boom</a:t>
            </a:r>
            <a:r>
              <a:rPr lang="en-US" altLang="zh-CN" sz="2800"/>
              <a:t>, is the period in the business cycle from a trough up to a peak, during which output and employment rise.</a:t>
            </a:r>
          </a:p>
        </p:txBody>
      </p:sp>
      <p:pic>
        <p:nvPicPr>
          <p:cNvPr id="250884" name="Picture 4" descr="fig16-4-3">
            <a:extLst>
              <a:ext uri="{FF2B5EF4-FFF2-40B4-BE49-F238E27FC236}">
                <a16:creationId xmlns:a16="http://schemas.microsoft.com/office/drawing/2014/main" id="{7571CC70-28D0-E152-01E6-8D7030C60F1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4350" y="1828800"/>
            <a:ext cx="4057650" cy="3246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0885" name="Picture 5" descr="fig16-4-2">
            <a:extLst>
              <a:ext uri="{FF2B5EF4-FFF2-40B4-BE49-F238E27FC236}">
                <a16:creationId xmlns:a16="http://schemas.microsoft.com/office/drawing/2014/main" id="{514F2682-CE54-4F60-8A72-E5ECF07FC74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4350" y="1828800"/>
            <a:ext cx="4057650" cy="3246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0886" name="Picture 6" descr="fig16-4-1">
            <a:extLst>
              <a:ext uri="{FF2B5EF4-FFF2-40B4-BE49-F238E27FC236}">
                <a16:creationId xmlns:a16="http://schemas.microsoft.com/office/drawing/2014/main" id="{63C87B9A-5046-EDDF-7F0A-63CD379EB00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4350" y="1828800"/>
            <a:ext cx="4057650" cy="3246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0887" name="Picture 7" descr="fig16-4">
            <a:extLst>
              <a:ext uri="{FF2B5EF4-FFF2-40B4-BE49-F238E27FC236}">
                <a16:creationId xmlns:a16="http://schemas.microsoft.com/office/drawing/2014/main" id="{890BF505-A541-579C-4E9A-6F616F818D7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14350" y="1828800"/>
            <a:ext cx="4057650" cy="3246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0888" name="Rectangle 8">
            <a:extLst>
              <a:ext uri="{FF2B5EF4-FFF2-40B4-BE49-F238E27FC236}">
                <a16:creationId xmlns:a16="http://schemas.microsoft.com/office/drawing/2014/main" id="{9C6FB58D-1113-1DC3-03B2-76289BC43C0B}"/>
              </a:ext>
            </a:extLst>
          </p:cNvPr>
          <p:cNvSpPr>
            <a:spLocks noChangeArrowheads="1"/>
          </p:cNvSpPr>
          <p:nvPr/>
        </p:nvSpPr>
        <p:spPr bwMode="auto">
          <a:xfrm>
            <a:off x="4572000" y="3886200"/>
            <a:ext cx="4267200" cy="2362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sz="3800" b="1">
                <a:solidFill>
                  <a:schemeClr val="tx1"/>
                </a:solidFill>
                <a:latin typeface="Times New Roman" panose="02020603050405020304" pitchFamily="18" charset="0"/>
                <a:ea typeface="宋体" panose="02010600030101010101" pitchFamily="2" charset="-122"/>
              </a:defRPr>
            </a:lvl1pPr>
            <a:lvl2pPr marL="742950" indent="-285750" eaLnBrk="0" hangingPunct="0">
              <a:defRPr sz="3800" b="1">
                <a:solidFill>
                  <a:schemeClr val="tx1"/>
                </a:solidFill>
                <a:latin typeface="Times New Roman" panose="02020603050405020304" pitchFamily="18" charset="0"/>
                <a:ea typeface="宋体" panose="02010600030101010101" pitchFamily="2" charset="-122"/>
              </a:defRPr>
            </a:lvl2pPr>
            <a:lvl3pPr marL="1143000" indent="-228600" eaLnBrk="0" hangingPunct="0">
              <a:defRPr sz="3800" b="1">
                <a:solidFill>
                  <a:schemeClr val="tx1"/>
                </a:solidFill>
                <a:latin typeface="Times New Roman" panose="02020603050405020304" pitchFamily="18" charset="0"/>
                <a:ea typeface="宋体" panose="02010600030101010101" pitchFamily="2" charset="-122"/>
              </a:defRPr>
            </a:lvl3pPr>
            <a:lvl4pPr marL="1600200" indent="-228600" eaLnBrk="0" hangingPunct="0">
              <a:defRPr sz="3800" b="1">
                <a:solidFill>
                  <a:schemeClr val="tx1"/>
                </a:solidFill>
                <a:latin typeface="Times New Roman" panose="02020603050405020304" pitchFamily="18" charset="0"/>
                <a:ea typeface="宋体" panose="02010600030101010101" pitchFamily="2" charset="-122"/>
              </a:defRPr>
            </a:lvl4pPr>
            <a:lvl5pPr marL="2057400" indent="-228600" eaLnBrk="0" hangingPunct="0">
              <a:defRPr sz="38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defRPr sz="38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defRPr sz="38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defRPr sz="38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defRPr sz="3800" b="1">
                <a:solidFill>
                  <a:schemeClr val="tx1"/>
                </a:solidFill>
                <a:latin typeface="Times New Roman" panose="02020603050405020304" pitchFamily="18" charset="0"/>
                <a:ea typeface="宋体" panose="02010600030101010101" pitchFamily="2" charset="-122"/>
              </a:defRPr>
            </a:lvl9pPr>
          </a:lstStyle>
          <a:p>
            <a:pPr>
              <a:spcBef>
                <a:spcPct val="0"/>
              </a:spcBef>
              <a:buFontTx/>
              <a:buChar char="•"/>
            </a:pPr>
            <a:r>
              <a:rPr lang="en-US" altLang="zh-CN" sz="2400" b="0">
                <a:latin typeface="Arial" panose="020B0604020202020204" pitchFamily="34" charset="0"/>
              </a:rPr>
              <a:t>A </a:t>
            </a:r>
            <a:r>
              <a:rPr lang="en-US" altLang="zh-CN" sz="2400" i="1">
                <a:latin typeface="Arial" panose="020B0604020202020204" pitchFamily="34" charset="0"/>
              </a:rPr>
              <a:t>contraction</a:t>
            </a:r>
            <a:r>
              <a:rPr lang="en-US" altLang="zh-CN" sz="2400" b="0">
                <a:latin typeface="Arial" panose="020B0604020202020204" pitchFamily="34" charset="0"/>
              </a:rPr>
              <a:t>, </a:t>
            </a:r>
            <a:r>
              <a:rPr lang="en-US" altLang="zh-CN" sz="2400" i="1">
                <a:latin typeface="Arial" panose="020B0604020202020204" pitchFamily="34" charset="0"/>
              </a:rPr>
              <a:t>recession</a:t>
            </a:r>
            <a:r>
              <a:rPr lang="en-US" altLang="zh-CN" sz="2400" b="0">
                <a:latin typeface="Arial" panose="020B0604020202020204" pitchFamily="34" charset="0"/>
              </a:rPr>
              <a:t>, or slump is the period in the business cycle from a peak down to a trough, during which output and employment fall.</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 presetClass="entr" presetSubtype="32" fill="hold" nodeType="afterEffect">
                                  <p:stCondLst>
                                    <p:cond delay="0"/>
                                  </p:stCondLst>
                                  <p:childTnLst>
                                    <p:set>
                                      <p:cBhvr>
                                        <p:cTn id="6" dur="1" fill="hold">
                                          <p:stCondLst>
                                            <p:cond delay="0"/>
                                          </p:stCondLst>
                                        </p:cTn>
                                        <p:tgtEl>
                                          <p:spTgt spid="250884"/>
                                        </p:tgtEl>
                                        <p:attrNameLst>
                                          <p:attrName>style.visibility</p:attrName>
                                        </p:attrNameLst>
                                      </p:cBhvr>
                                      <p:to>
                                        <p:strVal val="visible"/>
                                      </p:to>
                                    </p:set>
                                    <p:animEffect transition="in" filter="box(out)">
                                      <p:cBhvr>
                                        <p:cTn id="7" dur="500"/>
                                        <p:tgtEl>
                                          <p:spTgt spid="250884"/>
                                        </p:tgtEl>
                                      </p:cBhvr>
                                    </p:animEffect>
                                  </p:childTnLst>
                                </p:cTn>
                              </p:par>
                            </p:childTnLst>
                          </p:cTn>
                        </p:par>
                        <p:par>
                          <p:cTn id="8" fill="hold" nodeType="afterGroup">
                            <p:stCondLst>
                              <p:cond delay="500"/>
                            </p:stCondLst>
                            <p:childTnLst>
                              <p:par>
                                <p:cTn id="9" presetID="4" presetClass="entr" presetSubtype="32" fill="hold" nodeType="afterEffect">
                                  <p:stCondLst>
                                    <p:cond delay="0"/>
                                  </p:stCondLst>
                                  <p:childTnLst>
                                    <p:set>
                                      <p:cBhvr>
                                        <p:cTn id="10" dur="1" fill="hold">
                                          <p:stCondLst>
                                            <p:cond delay="0"/>
                                          </p:stCondLst>
                                        </p:cTn>
                                        <p:tgtEl>
                                          <p:spTgt spid="250885"/>
                                        </p:tgtEl>
                                        <p:attrNameLst>
                                          <p:attrName>style.visibility</p:attrName>
                                        </p:attrNameLst>
                                      </p:cBhvr>
                                      <p:to>
                                        <p:strVal val="visible"/>
                                      </p:to>
                                    </p:set>
                                    <p:animEffect transition="in" filter="box(out)">
                                      <p:cBhvr>
                                        <p:cTn id="11" dur="500"/>
                                        <p:tgtEl>
                                          <p:spTgt spid="250885"/>
                                        </p:tgtEl>
                                      </p:cBhvr>
                                    </p:animEffect>
                                  </p:childTnLst>
                                </p:cTn>
                              </p:par>
                            </p:childTnLst>
                          </p:cTn>
                        </p:par>
                        <p:par>
                          <p:cTn id="12" fill="hold" nodeType="afterGroup">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250883">
                                            <p:txEl>
                                              <p:pRg st="0" end="0"/>
                                            </p:txEl>
                                          </p:spTgt>
                                        </p:tgtEl>
                                        <p:attrNameLst>
                                          <p:attrName>style.visibility</p:attrName>
                                        </p:attrNameLst>
                                      </p:cBhvr>
                                      <p:to>
                                        <p:strVal val="visible"/>
                                      </p:to>
                                    </p:set>
                                    <p:animEffect transition="in" filter="wipe(left)">
                                      <p:cBhvr>
                                        <p:cTn id="15" dur="500"/>
                                        <p:tgtEl>
                                          <p:spTgt spid="250883">
                                            <p:txEl>
                                              <p:pRg st="0" end="0"/>
                                            </p:txEl>
                                          </p:spTgt>
                                        </p:tgtEl>
                                      </p:cBhvr>
                                    </p:animEffect>
                                  </p:childTnLst>
                                </p:cTn>
                              </p:par>
                            </p:childTnLst>
                          </p:cTn>
                        </p:par>
                        <p:par>
                          <p:cTn id="16" fill="hold" nodeType="afterGroup">
                            <p:stCondLst>
                              <p:cond delay="1500"/>
                            </p:stCondLst>
                            <p:childTnLst>
                              <p:par>
                                <p:cTn id="17" presetID="4" presetClass="entr" presetSubtype="32" fill="hold" nodeType="afterEffect">
                                  <p:stCondLst>
                                    <p:cond delay="0"/>
                                  </p:stCondLst>
                                  <p:childTnLst>
                                    <p:set>
                                      <p:cBhvr>
                                        <p:cTn id="18" dur="1" fill="hold">
                                          <p:stCondLst>
                                            <p:cond delay="0"/>
                                          </p:stCondLst>
                                        </p:cTn>
                                        <p:tgtEl>
                                          <p:spTgt spid="250886"/>
                                        </p:tgtEl>
                                        <p:attrNameLst>
                                          <p:attrName>style.visibility</p:attrName>
                                        </p:attrNameLst>
                                      </p:cBhvr>
                                      <p:to>
                                        <p:strVal val="visible"/>
                                      </p:to>
                                    </p:set>
                                    <p:animEffect transition="in" filter="box(out)">
                                      <p:cBhvr>
                                        <p:cTn id="19" dur="500"/>
                                        <p:tgtEl>
                                          <p:spTgt spid="250886"/>
                                        </p:tgtEl>
                                      </p:cBhvr>
                                    </p:animEffect>
                                  </p:childTnLst>
                                </p:cTn>
                              </p:par>
                            </p:childTnLst>
                          </p:cTn>
                        </p:par>
                        <p:par>
                          <p:cTn id="20" fill="hold" nodeType="afterGroup">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250888">
                                            <p:txEl>
                                              <p:pRg st="0" end="0"/>
                                            </p:txEl>
                                          </p:spTgt>
                                        </p:tgtEl>
                                        <p:attrNameLst>
                                          <p:attrName>style.visibility</p:attrName>
                                        </p:attrNameLst>
                                      </p:cBhvr>
                                      <p:to>
                                        <p:strVal val="visible"/>
                                      </p:to>
                                    </p:set>
                                    <p:animEffect transition="in" filter="wipe(left)">
                                      <p:cBhvr>
                                        <p:cTn id="23" dur="500"/>
                                        <p:tgtEl>
                                          <p:spTgt spid="250888">
                                            <p:txEl>
                                              <p:pRg st="0" end="0"/>
                                            </p:txEl>
                                          </p:spTgt>
                                        </p:tgtEl>
                                      </p:cBhvr>
                                    </p:animEffect>
                                  </p:childTnLst>
                                </p:cTn>
                              </p:par>
                            </p:childTnLst>
                          </p:cTn>
                        </p:par>
                        <p:par>
                          <p:cTn id="24" fill="hold" nodeType="afterGroup">
                            <p:stCondLst>
                              <p:cond delay="2500"/>
                            </p:stCondLst>
                            <p:childTnLst>
                              <p:par>
                                <p:cTn id="25" presetID="4" presetClass="entr" presetSubtype="32" fill="hold" nodeType="afterEffect">
                                  <p:stCondLst>
                                    <p:cond delay="0"/>
                                  </p:stCondLst>
                                  <p:childTnLst>
                                    <p:set>
                                      <p:cBhvr>
                                        <p:cTn id="26" dur="1" fill="hold">
                                          <p:stCondLst>
                                            <p:cond delay="0"/>
                                          </p:stCondLst>
                                        </p:cTn>
                                        <p:tgtEl>
                                          <p:spTgt spid="250887"/>
                                        </p:tgtEl>
                                        <p:attrNameLst>
                                          <p:attrName>style.visibility</p:attrName>
                                        </p:attrNameLst>
                                      </p:cBhvr>
                                      <p:to>
                                        <p:strVal val="visible"/>
                                      </p:to>
                                    </p:set>
                                    <p:animEffect transition="in" filter="box(out)">
                                      <p:cBhvr>
                                        <p:cTn id="27" dur="500"/>
                                        <p:tgtEl>
                                          <p:spTgt spid="25088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0883" grpId="0" build="p" bldLvl="2" autoUpdateAnimBg="0" advAuto="0"/>
      <p:bldP spid="250888" grpId="0" build="p" bldLvl="2" autoUpdateAnimBg="0" advAuto="0"/>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adison">
  <a:themeElements>
    <a:clrScheme name="Madison">
      <a:dk1>
        <a:sysClr val="windowText" lastClr="000000"/>
      </a:dk1>
      <a:lt1>
        <a:sysClr val="window" lastClr="FFFFFF"/>
      </a:lt1>
      <a:dk2>
        <a:srgbClr val="1F2D29"/>
      </a:dk2>
      <a:lt2>
        <a:srgbClr val="C5FAEB"/>
      </a:lt2>
      <a:accent1>
        <a:srgbClr val="A1D68B"/>
      </a:accent1>
      <a:accent2>
        <a:srgbClr val="5EC795"/>
      </a:accent2>
      <a:accent3>
        <a:srgbClr val="4DADCF"/>
      </a:accent3>
      <a:accent4>
        <a:srgbClr val="CDB756"/>
      </a:accent4>
      <a:accent5>
        <a:srgbClr val="E29C36"/>
      </a:accent5>
      <a:accent6>
        <a:srgbClr val="8EC0C1"/>
      </a:accent6>
      <a:hlink>
        <a:srgbClr val="6D9D9B"/>
      </a:hlink>
      <a:folHlink>
        <a:srgbClr val="6D8583"/>
      </a:folHlink>
    </a:clrScheme>
    <a:fontScheme name="Madison">
      <a:majorFont>
        <a:latin typeface="Arial" panose="020B0604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panose="020B0604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adison">
      <a:fillStyleLst>
        <a:solidFill>
          <a:schemeClr val="phClr"/>
        </a:solidFill>
        <a:gradFill rotWithShape="1">
          <a:gsLst>
            <a:gs pos="0">
              <a:schemeClr val="phClr">
                <a:tint val="48000"/>
                <a:alpha val="88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4000"/>
                <a:satMod val="130000"/>
                <a:lumMod val="92000"/>
              </a:schemeClr>
            </a:gs>
            <a:gs pos="100000">
              <a:schemeClr val="phClr">
                <a:shade val="76000"/>
                <a:satMod val="130000"/>
                <a:lumMod val="88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blipFill rotWithShape="1">
          <a:blip xmlns:r="http://schemas.openxmlformats.org/officeDocument/2006/relationships" r:embed="rId1"/>
          <a:stretch/>
        </a:blipFill>
      </a:bgFillStyleLst>
    </a:fmtScheme>
  </a:themeElements>
  <a:objectDefaults/>
  <a:extraClrSchemeLst/>
  <a:extLst>
    <a:ext uri="{05A4C25C-085E-4340-85A3-A5531E510DB2}">
      <thm15:themeFamily xmlns:thm15="http://schemas.microsoft.com/office/thememl/2012/main" name="Madison" id="{025CB5FB-2DD3-45EE-B6F0-CC461540EB19}" vid="{6AC10936-2DFC-4054-9ADF-B5E2C5F86190}"/>
    </a:ext>
  </a:extLst>
</a:theme>
</file>

<file path=ppt/theme/theme2.xml><?xml version="1.0" encoding="utf-8"?>
<a:theme xmlns:a="http://schemas.openxmlformats.org/drawingml/2006/main" name="Office 主题">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{987DB94C-CB4D-994A-BCCB-3C6CB4543937}tf16401378</Template>
  <TotalTime>1961</TotalTime>
  <Words>635</Words>
  <Application>Microsoft Macintosh PowerPoint</Application>
  <PresentationFormat>On-screen Show (4:3)</PresentationFormat>
  <Paragraphs>52</Paragraphs>
  <Slides>15</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15</vt:i4>
      </vt:variant>
    </vt:vector>
  </HeadingPairs>
  <TitlesOfParts>
    <vt:vector size="20" baseType="lpstr">
      <vt:lpstr>Times New Roman</vt:lpstr>
      <vt:lpstr>宋体</vt:lpstr>
      <vt:lpstr>Arial</vt:lpstr>
      <vt:lpstr>CopprplGoth Bd BT</vt:lpstr>
      <vt:lpstr>Madison</vt:lpstr>
      <vt:lpstr>PowerPoint Presentation</vt:lpstr>
      <vt:lpstr>Introduction to Macroeconomics</vt:lpstr>
      <vt:lpstr>Macroeconomic Concerns</vt:lpstr>
      <vt:lpstr>Inflation and Deflation</vt:lpstr>
      <vt:lpstr>Output Growth: Short Run and Long Run</vt:lpstr>
      <vt:lpstr>Output Growth: Short Run and Long Run</vt:lpstr>
      <vt:lpstr>Unemployment</vt:lpstr>
      <vt:lpstr>Government in the Macroeconomy</vt:lpstr>
      <vt:lpstr>Government in the Macroeconomy</vt:lpstr>
      <vt:lpstr>The Components of the Macroeconomy</vt:lpstr>
      <vt:lpstr>The Components of the Macroeconomy</vt:lpstr>
      <vt:lpstr>The Components of the Macroeconomy</vt:lpstr>
      <vt:lpstr>The Methodology of Macroeconomics</vt:lpstr>
      <vt:lpstr>Aggregate Supply and Aggregate Demand</vt:lpstr>
      <vt:lpstr>Expansion and Contraction: The Business Cycle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Introduction to Macroeconomics</dc:title>
  <cp:lastModifiedBy>Microsoft Office User</cp:lastModifiedBy>
  <cp:revision>107</cp:revision>
  <dcterms:created xsi:type="dcterms:W3CDTF">2001-01-09T19:01:00Z</dcterms:created>
  <dcterms:modified xsi:type="dcterms:W3CDTF">2022-07-17T11:20:01Z</dcterms:modified>
</cp:coreProperties>
</file>